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media/image12.png" ContentType="image/jpeg"/>
  <Override PartName="/ppt/media/image13.png" ContentType="image/jpeg"/>
  <Override PartName="/ppt/media/image14.png" ContentType="image/jpeg"/>
  <Override PartName="/ppt/media/image17.png" ContentType="image/jpeg"/>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80" r:id="rId4"/>
  </p:sldMasterIdLst>
  <p:notesMasterIdLst>
    <p:notesMasterId r:id="rId37"/>
  </p:notesMasterIdLst>
  <p:sldIdLst>
    <p:sldId id="256" r:id="rId5"/>
    <p:sldId id="289" r:id="rId6"/>
    <p:sldId id="290" r:id="rId7"/>
    <p:sldId id="259" r:id="rId8"/>
    <p:sldId id="260" r:id="rId9"/>
    <p:sldId id="261" r:id="rId10"/>
    <p:sldId id="262" r:id="rId11"/>
    <p:sldId id="291" r:id="rId12"/>
    <p:sldId id="264" r:id="rId13"/>
    <p:sldId id="265" r:id="rId14"/>
    <p:sldId id="266" r:id="rId15"/>
    <p:sldId id="267" r:id="rId16"/>
    <p:sldId id="268" r:id="rId17"/>
    <p:sldId id="269" r:id="rId18"/>
    <p:sldId id="270" r:id="rId19"/>
    <p:sldId id="271" r:id="rId20"/>
    <p:sldId id="292" r:id="rId21"/>
    <p:sldId id="273" r:id="rId22"/>
    <p:sldId id="274" r:id="rId23"/>
    <p:sldId id="275" r:id="rId24"/>
    <p:sldId id="293" r:id="rId25"/>
    <p:sldId id="277" r:id="rId26"/>
    <p:sldId id="278" r:id="rId27"/>
    <p:sldId id="279" r:id="rId28"/>
    <p:sldId id="280" r:id="rId29"/>
    <p:sldId id="281" r:id="rId30"/>
    <p:sldId id="282" r:id="rId31"/>
    <p:sldId id="283" r:id="rId32"/>
    <p:sldId id="284" r:id="rId33"/>
    <p:sldId id="285" r:id="rId34"/>
    <p:sldId id="286" r:id="rId35"/>
    <p:sldId id="287" r:id="rId36"/>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6268DB0-B3DA-174F-A4F0-6C0D419C4ABC}" v="60" dt="2026-06-02T14:38:00.443"/>
  </p1510:revLst>
</p1510:revInfo>
</file>

<file path=ppt/tableStyles.xml><?xml version="1.0" encoding="utf-8"?>
<a:tblStyleLst xmlns:a="http://schemas.openxmlformats.org/drawingml/2006/main" def="{BF407305-4595-49DF-BF9E-185EDCE8C121}">
  <a:tblStyle styleId="{BF407305-4595-49DF-BF9E-185EDCE8C121}"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538"/>
    <p:restoredTop sz="78170"/>
  </p:normalViewPr>
  <p:slideViewPr>
    <p:cSldViewPr snapToGrid="0">
      <p:cViewPr varScale="1">
        <p:scale>
          <a:sx n="166" d="100"/>
          <a:sy n="166" d="100"/>
        </p:scale>
        <p:origin x="1806" y="138"/>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viewProps" Target="viewProps.xml"/><Relationship Id="rId21" Type="http://schemas.openxmlformats.org/officeDocument/2006/relationships/slide" Target="slides/slide17.xml"/><Relationship Id="rId34" Type="http://schemas.openxmlformats.org/officeDocument/2006/relationships/slide" Target="slides/slide30.xml"/><Relationship Id="rId42"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microsoft.com/office/2015/10/relationships/revisionInfo" Target="revisionInfo.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ONNEFOND Nicolas" userId="c039df11-1c47-43ae-a80a-871e3b5916cb" providerId="ADAL" clId="{BE488FD8-26CA-4D2C-AD50-F15C42F79DC2}"/>
    <pc:docChg chg="undo custSel modSld">
      <pc:chgData name="BONNEFOND Nicolas" userId="c039df11-1c47-43ae-a80a-871e3b5916cb" providerId="ADAL" clId="{BE488FD8-26CA-4D2C-AD50-F15C42F79DC2}" dt="2026-06-02T15:34:05.511" v="35" actId="400"/>
      <pc:docMkLst>
        <pc:docMk/>
      </pc:docMkLst>
      <pc:sldChg chg="modNotesTx">
        <pc:chgData name="BONNEFOND Nicolas" userId="c039df11-1c47-43ae-a80a-871e3b5916cb" providerId="ADAL" clId="{BE488FD8-26CA-4D2C-AD50-F15C42F79DC2}" dt="2026-06-02T15:31:28.656" v="23" actId="20577"/>
        <pc:sldMkLst>
          <pc:docMk/>
          <pc:sldMk cId="0" sldId="285"/>
        </pc:sldMkLst>
      </pc:sldChg>
      <pc:sldChg chg="modNotesTx">
        <pc:chgData name="BONNEFOND Nicolas" userId="c039df11-1c47-43ae-a80a-871e3b5916cb" providerId="ADAL" clId="{BE488FD8-26CA-4D2C-AD50-F15C42F79DC2}" dt="2026-06-02T15:31:33.198" v="24"/>
        <pc:sldMkLst>
          <pc:docMk/>
          <pc:sldMk cId="0" sldId="286"/>
        </pc:sldMkLst>
      </pc:sldChg>
      <pc:sldChg chg="modNotesTx">
        <pc:chgData name="BONNEFOND Nicolas" userId="c039df11-1c47-43ae-a80a-871e3b5916cb" providerId="ADAL" clId="{BE488FD8-26CA-4D2C-AD50-F15C42F79DC2}" dt="2026-06-02T15:31:35.899" v="25"/>
        <pc:sldMkLst>
          <pc:docMk/>
          <pc:sldMk cId="0" sldId="287"/>
        </pc:sldMkLst>
      </pc:sldChg>
      <pc:sldChg chg="modNotesTx">
        <pc:chgData name="BONNEFOND Nicolas" userId="c039df11-1c47-43ae-a80a-871e3b5916cb" providerId="ADAL" clId="{BE488FD8-26CA-4D2C-AD50-F15C42F79DC2}" dt="2026-06-02T15:34:05.511" v="35" actId="400"/>
        <pc:sldMkLst>
          <pc:docMk/>
          <pc:sldMk cId="145324200" sldId="289"/>
        </pc:sldMkLst>
      </pc:sldChg>
    </pc:docChg>
  </pc:docChgLst>
  <pc:docChgLst>
    <pc:chgData name="ALAIMO Julien" userId="108329ae-9252-4a8e-936c-32ce9b828d99" providerId="ADAL" clId="{208CA171-82A6-5DF3-8A6D-62FBDBAB0DCB}"/>
    <pc:docChg chg="undo redo custSel addSld delSld modSld sldOrd modMainMaster">
      <pc:chgData name="ALAIMO Julien" userId="108329ae-9252-4a8e-936c-32ce9b828d99" providerId="ADAL" clId="{208CA171-82A6-5DF3-8A6D-62FBDBAB0DCB}" dt="2026-06-02T14:54:15.799" v="724" actId="1076"/>
      <pc:docMkLst>
        <pc:docMk/>
      </pc:docMkLst>
      <pc:sldChg chg="addSp delSp modSp mod ord">
        <pc:chgData name="ALAIMO Julien" userId="108329ae-9252-4a8e-936c-32ce9b828d99" providerId="ADAL" clId="{208CA171-82A6-5DF3-8A6D-62FBDBAB0DCB}" dt="2026-06-02T14:15:22.599" v="422" actId="1076"/>
        <pc:sldMkLst>
          <pc:docMk/>
          <pc:sldMk cId="0" sldId="256"/>
        </pc:sldMkLst>
        <pc:spChg chg="add del mod">
          <ac:chgData name="ALAIMO Julien" userId="108329ae-9252-4a8e-936c-32ce9b828d99" providerId="ADAL" clId="{208CA171-82A6-5DF3-8A6D-62FBDBAB0DCB}" dt="2026-06-02T14:15:16.980" v="421" actId="478"/>
          <ac:spMkLst>
            <pc:docMk/>
            <pc:sldMk cId="0" sldId="256"/>
            <ac:spMk id="2" creationId="{D77F5E10-C134-87EB-CFAD-B56056A6F540}"/>
          </ac:spMkLst>
        </pc:spChg>
        <pc:spChg chg="add mod">
          <ac:chgData name="ALAIMO Julien" userId="108329ae-9252-4a8e-936c-32ce9b828d99" providerId="ADAL" clId="{208CA171-82A6-5DF3-8A6D-62FBDBAB0DCB}" dt="2026-06-02T14:14:24.792" v="408" actId="1076"/>
          <ac:spMkLst>
            <pc:docMk/>
            <pc:sldMk cId="0" sldId="256"/>
            <ac:spMk id="3" creationId="{271D8891-DB7B-F854-9915-8A6FC93E0DFD}"/>
          </ac:spMkLst>
        </pc:spChg>
        <pc:spChg chg="add mod">
          <ac:chgData name="ALAIMO Julien" userId="108329ae-9252-4a8e-936c-32ce9b828d99" providerId="ADAL" clId="{208CA171-82A6-5DF3-8A6D-62FBDBAB0DCB}" dt="2026-06-02T14:14:47.415" v="414" actId="1076"/>
          <ac:spMkLst>
            <pc:docMk/>
            <pc:sldMk cId="0" sldId="256"/>
            <ac:spMk id="4" creationId="{6A718CE0-FFED-99AF-C67F-F9FC4A9189B0}"/>
          </ac:spMkLst>
        </pc:spChg>
        <pc:spChg chg="mod">
          <ac:chgData name="ALAIMO Julien" userId="108329ae-9252-4a8e-936c-32ce9b828d99" providerId="ADAL" clId="{208CA171-82A6-5DF3-8A6D-62FBDBAB0DCB}" dt="2026-06-02T14:12:46.894" v="342"/>
          <ac:spMkLst>
            <pc:docMk/>
            <pc:sldMk cId="0" sldId="256"/>
            <ac:spMk id="7" creationId="{E1330F68-BD43-B6C0-E7F0-C326AD654BE3}"/>
          </ac:spMkLst>
        </pc:spChg>
        <pc:spChg chg="add mod">
          <ac:chgData name="ALAIMO Julien" userId="108329ae-9252-4a8e-936c-32ce9b828d99" providerId="ADAL" clId="{208CA171-82A6-5DF3-8A6D-62FBDBAB0DCB}" dt="2026-06-02T14:14:27.655" v="409" actId="1076"/>
          <ac:spMkLst>
            <pc:docMk/>
            <pc:sldMk cId="0" sldId="256"/>
            <ac:spMk id="13" creationId="{E5D41099-D9A9-4787-C758-CA271B6477E6}"/>
          </ac:spMkLst>
        </pc:spChg>
        <pc:spChg chg="add mod">
          <ac:chgData name="ALAIMO Julien" userId="108329ae-9252-4a8e-936c-32ce9b828d99" providerId="ADAL" clId="{208CA171-82A6-5DF3-8A6D-62FBDBAB0DCB}" dt="2026-06-02T14:14:55.571" v="417" actId="1076"/>
          <ac:spMkLst>
            <pc:docMk/>
            <pc:sldMk cId="0" sldId="256"/>
            <ac:spMk id="14" creationId="{4EC816F4-93D8-3EF4-33AC-8210048CB120}"/>
          </ac:spMkLst>
        </pc:spChg>
        <pc:spChg chg="mod">
          <ac:chgData name="ALAIMO Julien" userId="108329ae-9252-4a8e-936c-32ce9b828d99" providerId="ADAL" clId="{208CA171-82A6-5DF3-8A6D-62FBDBAB0DCB}" dt="2026-06-02T14:15:22.599" v="422" actId="1076"/>
          <ac:spMkLst>
            <pc:docMk/>
            <pc:sldMk cId="0" sldId="256"/>
            <ac:spMk id="145" creationId="{00000000-0000-0000-0000-000000000000}"/>
          </ac:spMkLst>
        </pc:spChg>
        <pc:spChg chg="mod">
          <ac:chgData name="ALAIMO Julien" userId="108329ae-9252-4a8e-936c-32ce9b828d99" providerId="ADAL" clId="{208CA171-82A6-5DF3-8A6D-62FBDBAB0DCB}" dt="2026-06-02T14:15:22.599" v="422" actId="1076"/>
          <ac:spMkLst>
            <pc:docMk/>
            <pc:sldMk cId="0" sldId="256"/>
            <ac:spMk id="146" creationId="{00000000-0000-0000-0000-000000000000}"/>
          </ac:spMkLst>
        </pc:spChg>
        <pc:picChg chg="add mod">
          <ac:chgData name="ALAIMO Julien" userId="108329ae-9252-4a8e-936c-32ce9b828d99" providerId="ADAL" clId="{208CA171-82A6-5DF3-8A6D-62FBDBAB0DCB}" dt="2026-06-02T14:12:46.894" v="342"/>
          <ac:picMkLst>
            <pc:docMk/>
            <pc:sldMk cId="0" sldId="256"/>
            <ac:picMk id="5" creationId="{4225240B-4D03-28BF-4FFB-0AB289D1EBF6}"/>
          </ac:picMkLst>
        </pc:picChg>
        <pc:picChg chg="mod">
          <ac:chgData name="ALAIMO Julien" userId="108329ae-9252-4a8e-936c-32ce9b828d99" providerId="ADAL" clId="{208CA171-82A6-5DF3-8A6D-62FBDBAB0DCB}" dt="2026-06-02T14:12:46.894" v="342"/>
          <ac:picMkLst>
            <pc:docMk/>
            <pc:sldMk cId="0" sldId="256"/>
            <ac:picMk id="8" creationId="{97B777CC-FA12-52A6-D269-B69DDE3F10CF}"/>
          </ac:picMkLst>
        </pc:picChg>
        <pc:picChg chg="mod">
          <ac:chgData name="ALAIMO Julien" userId="108329ae-9252-4a8e-936c-32ce9b828d99" providerId="ADAL" clId="{208CA171-82A6-5DF3-8A6D-62FBDBAB0DCB}" dt="2026-06-02T14:12:46.894" v="342"/>
          <ac:picMkLst>
            <pc:docMk/>
            <pc:sldMk cId="0" sldId="256"/>
            <ac:picMk id="9" creationId="{25D41922-6096-44D4-6012-86AA1A54F668}"/>
          </ac:picMkLst>
        </pc:picChg>
        <pc:picChg chg="mod">
          <ac:chgData name="ALAIMO Julien" userId="108329ae-9252-4a8e-936c-32ce9b828d99" providerId="ADAL" clId="{208CA171-82A6-5DF3-8A6D-62FBDBAB0DCB}" dt="2026-06-02T14:12:46.894" v="342"/>
          <ac:picMkLst>
            <pc:docMk/>
            <pc:sldMk cId="0" sldId="256"/>
            <ac:picMk id="10" creationId="{251462B9-F8C8-0138-E9FC-14F67A49D3EB}"/>
          </ac:picMkLst>
        </pc:picChg>
        <pc:picChg chg="mod">
          <ac:chgData name="ALAIMO Julien" userId="108329ae-9252-4a8e-936c-32ce9b828d99" providerId="ADAL" clId="{208CA171-82A6-5DF3-8A6D-62FBDBAB0DCB}" dt="2026-06-02T14:12:46.894" v="342"/>
          <ac:picMkLst>
            <pc:docMk/>
            <pc:sldMk cId="0" sldId="256"/>
            <ac:picMk id="11" creationId="{30EF6410-E2C7-2AA7-0E92-964A549FA25D}"/>
          </ac:picMkLst>
        </pc:picChg>
      </pc:sldChg>
      <pc:sldChg chg="del modNotes">
        <pc:chgData name="ALAIMO Julien" userId="108329ae-9252-4a8e-936c-32ce9b828d99" providerId="ADAL" clId="{208CA171-82A6-5DF3-8A6D-62FBDBAB0DCB}" dt="2026-06-02T12:45:50.865" v="56" actId="2696"/>
        <pc:sldMkLst>
          <pc:docMk/>
          <pc:sldMk cId="0" sldId="257"/>
        </pc:sldMkLst>
      </pc:sldChg>
      <pc:sldChg chg="add del modNotes">
        <pc:chgData name="ALAIMO Julien" userId="108329ae-9252-4a8e-936c-32ce9b828d99" providerId="ADAL" clId="{208CA171-82A6-5DF3-8A6D-62FBDBAB0DCB}" dt="2026-06-02T14:11:30.594" v="331" actId="2696"/>
        <pc:sldMkLst>
          <pc:docMk/>
          <pc:sldMk cId="0" sldId="258"/>
        </pc:sldMkLst>
      </pc:sldChg>
      <pc:sldChg chg="modSp mod modNotes">
        <pc:chgData name="ALAIMO Julien" userId="108329ae-9252-4a8e-936c-32ce9b828d99" providerId="ADAL" clId="{208CA171-82A6-5DF3-8A6D-62FBDBAB0DCB}" dt="2026-06-02T12:46:09.773" v="57" actId="207"/>
        <pc:sldMkLst>
          <pc:docMk/>
          <pc:sldMk cId="0" sldId="259"/>
        </pc:sldMkLst>
        <pc:spChg chg="mod">
          <ac:chgData name="ALAIMO Julien" userId="108329ae-9252-4a8e-936c-32ce9b828d99" providerId="ADAL" clId="{208CA171-82A6-5DF3-8A6D-62FBDBAB0DCB}" dt="2026-06-02T12:46:09.773" v="57" actId="207"/>
          <ac:spMkLst>
            <pc:docMk/>
            <pc:sldMk cId="0" sldId="259"/>
            <ac:spMk id="165" creationId="{00000000-0000-0000-0000-000000000000}"/>
          </ac:spMkLst>
        </pc:spChg>
      </pc:sldChg>
      <pc:sldChg chg="modSp mod modNotes">
        <pc:chgData name="ALAIMO Julien" userId="108329ae-9252-4a8e-936c-32ce9b828d99" providerId="ADAL" clId="{208CA171-82A6-5DF3-8A6D-62FBDBAB0DCB}" dt="2026-06-02T14:08:08.265" v="324" actId="2711"/>
        <pc:sldMkLst>
          <pc:docMk/>
          <pc:sldMk cId="0" sldId="260"/>
        </pc:sldMkLst>
        <pc:spChg chg="mod">
          <ac:chgData name="ALAIMO Julien" userId="108329ae-9252-4a8e-936c-32ce9b828d99" providerId="ADAL" clId="{208CA171-82A6-5DF3-8A6D-62FBDBAB0DCB}" dt="2026-06-02T14:08:08.265" v="324" actId="2711"/>
          <ac:spMkLst>
            <pc:docMk/>
            <pc:sldMk cId="0" sldId="260"/>
            <ac:spMk id="171" creationId="{00000000-0000-0000-0000-000000000000}"/>
          </ac:spMkLst>
        </pc:spChg>
      </pc:sldChg>
      <pc:sldChg chg="modSp mod modNotes">
        <pc:chgData name="ALAIMO Julien" userId="108329ae-9252-4a8e-936c-32ce9b828d99" providerId="ADAL" clId="{208CA171-82A6-5DF3-8A6D-62FBDBAB0DCB}" dt="2026-06-02T14:08:07.665" v="323" actId="2711"/>
        <pc:sldMkLst>
          <pc:docMk/>
          <pc:sldMk cId="0" sldId="261"/>
        </pc:sldMkLst>
        <pc:spChg chg="mod">
          <ac:chgData name="ALAIMO Julien" userId="108329ae-9252-4a8e-936c-32ce9b828d99" providerId="ADAL" clId="{208CA171-82A6-5DF3-8A6D-62FBDBAB0DCB}" dt="2026-06-02T14:08:07.665" v="323" actId="2711"/>
          <ac:spMkLst>
            <pc:docMk/>
            <pc:sldMk cId="0" sldId="261"/>
            <ac:spMk id="177" creationId="{00000000-0000-0000-0000-000000000000}"/>
          </ac:spMkLst>
        </pc:spChg>
      </pc:sldChg>
      <pc:sldChg chg="modSp mod modNotes">
        <pc:chgData name="ALAIMO Julien" userId="108329ae-9252-4a8e-936c-32ce9b828d99" providerId="ADAL" clId="{208CA171-82A6-5DF3-8A6D-62FBDBAB0DCB}" dt="2026-06-02T14:08:07.203" v="322" actId="2711"/>
        <pc:sldMkLst>
          <pc:docMk/>
          <pc:sldMk cId="0" sldId="262"/>
        </pc:sldMkLst>
        <pc:spChg chg="mod">
          <ac:chgData name="ALAIMO Julien" userId="108329ae-9252-4a8e-936c-32ce9b828d99" providerId="ADAL" clId="{208CA171-82A6-5DF3-8A6D-62FBDBAB0DCB}" dt="2026-06-02T14:08:07.203" v="322" actId="2711"/>
          <ac:spMkLst>
            <pc:docMk/>
            <pc:sldMk cId="0" sldId="262"/>
            <ac:spMk id="184" creationId="{00000000-0000-0000-0000-000000000000}"/>
          </ac:spMkLst>
        </pc:spChg>
      </pc:sldChg>
      <pc:sldChg chg="del modNotes">
        <pc:chgData name="ALAIMO Julien" userId="108329ae-9252-4a8e-936c-32ce9b828d99" providerId="ADAL" clId="{208CA171-82A6-5DF3-8A6D-62FBDBAB0DCB}" dt="2026-06-02T12:48:00.920" v="94" actId="2696"/>
        <pc:sldMkLst>
          <pc:docMk/>
          <pc:sldMk cId="0" sldId="263"/>
        </pc:sldMkLst>
      </pc:sldChg>
      <pc:sldChg chg="addSp modSp mod modNotes">
        <pc:chgData name="ALAIMO Julien" userId="108329ae-9252-4a8e-936c-32ce9b828d99" providerId="ADAL" clId="{208CA171-82A6-5DF3-8A6D-62FBDBAB0DCB}" dt="2026-06-02T14:19:27.233" v="446" actId="1076"/>
        <pc:sldMkLst>
          <pc:docMk/>
          <pc:sldMk cId="0" sldId="264"/>
        </pc:sldMkLst>
        <pc:spChg chg="add mod">
          <ac:chgData name="ALAIMO Julien" userId="108329ae-9252-4a8e-936c-32ce9b828d99" providerId="ADAL" clId="{208CA171-82A6-5DF3-8A6D-62FBDBAB0DCB}" dt="2026-06-02T12:57:25.696" v="271" actId="1076"/>
          <ac:spMkLst>
            <pc:docMk/>
            <pc:sldMk cId="0" sldId="264"/>
            <ac:spMk id="3" creationId="{291625F8-266C-E2FE-327F-949B653A3160}"/>
          </ac:spMkLst>
        </pc:spChg>
        <pc:spChg chg="mod">
          <ac:chgData name="ALAIMO Julien" userId="108329ae-9252-4a8e-936c-32ce9b828d99" providerId="ADAL" clId="{208CA171-82A6-5DF3-8A6D-62FBDBAB0DCB}" dt="2026-06-02T14:19:27.233" v="446" actId="1076"/>
          <ac:spMkLst>
            <pc:docMk/>
            <pc:sldMk cId="0" sldId="264"/>
            <ac:spMk id="197" creationId="{00000000-0000-0000-0000-000000000000}"/>
          </ac:spMkLst>
        </pc:spChg>
      </pc:sldChg>
      <pc:sldChg chg="modNotes">
        <pc:chgData name="ALAIMO Julien" userId="108329ae-9252-4a8e-936c-32ce9b828d99" providerId="ADAL" clId="{208CA171-82A6-5DF3-8A6D-62FBDBAB0DCB}" dt="2026-06-02T12:42:15.842" v="0"/>
        <pc:sldMkLst>
          <pc:docMk/>
          <pc:sldMk cId="0" sldId="265"/>
        </pc:sldMkLst>
      </pc:sldChg>
      <pc:sldChg chg="modNotes">
        <pc:chgData name="ALAIMO Julien" userId="108329ae-9252-4a8e-936c-32ce9b828d99" providerId="ADAL" clId="{208CA171-82A6-5DF3-8A6D-62FBDBAB0DCB}" dt="2026-06-02T12:42:15.842" v="0"/>
        <pc:sldMkLst>
          <pc:docMk/>
          <pc:sldMk cId="0" sldId="266"/>
        </pc:sldMkLst>
      </pc:sldChg>
      <pc:sldChg chg="modNotes">
        <pc:chgData name="ALAIMO Julien" userId="108329ae-9252-4a8e-936c-32ce9b828d99" providerId="ADAL" clId="{208CA171-82A6-5DF3-8A6D-62FBDBAB0DCB}" dt="2026-06-02T12:42:15.842" v="0"/>
        <pc:sldMkLst>
          <pc:docMk/>
          <pc:sldMk cId="0" sldId="267"/>
        </pc:sldMkLst>
      </pc:sldChg>
      <pc:sldChg chg="delSp modSp mod">
        <pc:chgData name="ALAIMO Julien" userId="108329ae-9252-4a8e-936c-32ce9b828d99" providerId="ADAL" clId="{208CA171-82A6-5DF3-8A6D-62FBDBAB0DCB}" dt="2026-06-02T14:30:26.580" v="694" actId="1037"/>
        <pc:sldMkLst>
          <pc:docMk/>
          <pc:sldMk cId="0" sldId="270"/>
        </pc:sldMkLst>
        <pc:spChg chg="del">
          <ac:chgData name="ALAIMO Julien" userId="108329ae-9252-4a8e-936c-32ce9b828d99" providerId="ADAL" clId="{208CA171-82A6-5DF3-8A6D-62FBDBAB0DCB}" dt="2026-06-02T14:25:37.673" v="641" actId="478"/>
          <ac:spMkLst>
            <pc:docMk/>
            <pc:sldMk cId="0" sldId="270"/>
            <ac:spMk id="241" creationId="{00000000-0000-0000-0000-000000000000}"/>
          </ac:spMkLst>
        </pc:spChg>
        <pc:spChg chg="mod">
          <ac:chgData name="ALAIMO Julien" userId="108329ae-9252-4a8e-936c-32ce9b828d99" providerId="ADAL" clId="{208CA171-82A6-5DF3-8A6D-62FBDBAB0DCB}" dt="2026-06-02T14:25:43.071" v="644" actId="1076"/>
          <ac:spMkLst>
            <pc:docMk/>
            <pc:sldMk cId="0" sldId="270"/>
            <ac:spMk id="242" creationId="{00000000-0000-0000-0000-000000000000}"/>
          </ac:spMkLst>
        </pc:spChg>
        <pc:spChg chg="del">
          <ac:chgData name="ALAIMO Julien" userId="108329ae-9252-4a8e-936c-32ce9b828d99" providerId="ADAL" clId="{208CA171-82A6-5DF3-8A6D-62FBDBAB0DCB}" dt="2026-06-02T14:25:45.487" v="646" actId="478"/>
          <ac:spMkLst>
            <pc:docMk/>
            <pc:sldMk cId="0" sldId="270"/>
            <ac:spMk id="243" creationId="{00000000-0000-0000-0000-000000000000}"/>
          </ac:spMkLst>
        </pc:spChg>
        <pc:spChg chg="mod">
          <ac:chgData name="ALAIMO Julien" userId="108329ae-9252-4a8e-936c-32ce9b828d99" providerId="ADAL" clId="{208CA171-82A6-5DF3-8A6D-62FBDBAB0DCB}" dt="2026-06-02T14:26:03.199" v="653" actId="1076"/>
          <ac:spMkLst>
            <pc:docMk/>
            <pc:sldMk cId="0" sldId="270"/>
            <ac:spMk id="244" creationId="{00000000-0000-0000-0000-000000000000}"/>
          </ac:spMkLst>
        </pc:spChg>
        <pc:spChg chg="del mod">
          <ac:chgData name="ALAIMO Julien" userId="108329ae-9252-4a8e-936c-32ce9b828d99" providerId="ADAL" clId="{208CA171-82A6-5DF3-8A6D-62FBDBAB0DCB}" dt="2026-06-02T14:26:10.937" v="657" actId="478"/>
          <ac:spMkLst>
            <pc:docMk/>
            <pc:sldMk cId="0" sldId="270"/>
            <ac:spMk id="245" creationId="{00000000-0000-0000-0000-000000000000}"/>
          </ac:spMkLst>
        </pc:spChg>
        <pc:spChg chg="mod">
          <ac:chgData name="ALAIMO Julien" userId="108329ae-9252-4a8e-936c-32ce9b828d99" providerId="ADAL" clId="{208CA171-82A6-5DF3-8A6D-62FBDBAB0DCB}" dt="2026-06-02T14:26:16.618" v="658" actId="1076"/>
          <ac:spMkLst>
            <pc:docMk/>
            <pc:sldMk cId="0" sldId="270"/>
            <ac:spMk id="246" creationId="{00000000-0000-0000-0000-000000000000}"/>
          </ac:spMkLst>
        </pc:spChg>
        <pc:spChg chg="del">
          <ac:chgData name="ALAIMO Julien" userId="108329ae-9252-4a8e-936c-32ce9b828d99" providerId="ADAL" clId="{208CA171-82A6-5DF3-8A6D-62FBDBAB0DCB}" dt="2026-06-02T14:26:27.773" v="662" actId="478"/>
          <ac:spMkLst>
            <pc:docMk/>
            <pc:sldMk cId="0" sldId="270"/>
            <ac:spMk id="247" creationId="{00000000-0000-0000-0000-000000000000}"/>
          </ac:spMkLst>
        </pc:spChg>
        <pc:spChg chg="mod">
          <ac:chgData name="ALAIMO Julien" userId="108329ae-9252-4a8e-936c-32ce9b828d99" providerId="ADAL" clId="{208CA171-82A6-5DF3-8A6D-62FBDBAB0DCB}" dt="2026-06-02T14:26:36.483" v="665" actId="1076"/>
          <ac:spMkLst>
            <pc:docMk/>
            <pc:sldMk cId="0" sldId="270"/>
            <ac:spMk id="248" creationId="{00000000-0000-0000-0000-000000000000}"/>
          </ac:spMkLst>
        </pc:spChg>
        <pc:spChg chg="del">
          <ac:chgData name="ALAIMO Julien" userId="108329ae-9252-4a8e-936c-32ce9b828d99" providerId="ADAL" clId="{208CA171-82A6-5DF3-8A6D-62FBDBAB0DCB}" dt="2026-06-02T14:26:45.604" v="669" actId="478"/>
          <ac:spMkLst>
            <pc:docMk/>
            <pc:sldMk cId="0" sldId="270"/>
            <ac:spMk id="249" creationId="{00000000-0000-0000-0000-000000000000}"/>
          </ac:spMkLst>
        </pc:spChg>
        <pc:spChg chg="mod">
          <ac:chgData name="ALAIMO Julien" userId="108329ae-9252-4a8e-936c-32ce9b828d99" providerId="ADAL" clId="{208CA171-82A6-5DF3-8A6D-62FBDBAB0DCB}" dt="2026-06-02T14:26:51.059" v="670" actId="1076"/>
          <ac:spMkLst>
            <pc:docMk/>
            <pc:sldMk cId="0" sldId="270"/>
            <ac:spMk id="250" creationId="{00000000-0000-0000-0000-000000000000}"/>
          </ac:spMkLst>
        </pc:spChg>
        <pc:spChg chg="del">
          <ac:chgData name="ALAIMO Julien" userId="108329ae-9252-4a8e-936c-32ce9b828d99" providerId="ADAL" clId="{208CA171-82A6-5DF3-8A6D-62FBDBAB0DCB}" dt="2026-06-02T14:26:43.691" v="668" actId="478"/>
          <ac:spMkLst>
            <pc:docMk/>
            <pc:sldMk cId="0" sldId="270"/>
            <ac:spMk id="252" creationId="{00000000-0000-0000-0000-000000000000}"/>
          </ac:spMkLst>
        </pc:spChg>
        <pc:grpChg chg="mod">
          <ac:chgData name="ALAIMO Julien" userId="108329ae-9252-4a8e-936c-32ce9b828d99" providerId="ADAL" clId="{208CA171-82A6-5DF3-8A6D-62FBDBAB0DCB}" dt="2026-06-02T14:30:26.580" v="694" actId="1037"/>
          <ac:grpSpMkLst>
            <pc:docMk/>
            <pc:sldMk cId="0" sldId="270"/>
            <ac:grpSpMk id="240" creationId="{00000000-0000-0000-0000-000000000000}"/>
          </ac:grpSpMkLst>
        </pc:grpChg>
      </pc:sldChg>
      <pc:sldChg chg="addSp delSp modSp mod">
        <pc:chgData name="ALAIMO Julien" userId="108329ae-9252-4a8e-936c-32ce9b828d99" providerId="ADAL" clId="{208CA171-82A6-5DF3-8A6D-62FBDBAB0DCB}" dt="2026-06-02T14:29:29.478" v="687" actId="1076"/>
        <pc:sldMkLst>
          <pc:docMk/>
          <pc:sldMk cId="0" sldId="271"/>
        </pc:sldMkLst>
        <pc:spChg chg="mod">
          <ac:chgData name="ALAIMO Julien" userId="108329ae-9252-4a8e-936c-32ce9b828d99" providerId="ADAL" clId="{208CA171-82A6-5DF3-8A6D-62FBDBAB0DCB}" dt="2026-06-02T14:28:40.164" v="676"/>
          <ac:spMkLst>
            <pc:docMk/>
            <pc:sldMk cId="0" sldId="271"/>
            <ac:spMk id="3" creationId="{A9F43A1D-BA15-F7FD-9050-FDDFB5BDD041}"/>
          </ac:spMkLst>
        </pc:spChg>
        <pc:spChg chg="mod">
          <ac:chgData name="ALAIMO Julien" userId="108329ae-9252-4a8e-936c-32ce9b828d99" providerId="ADAL" clId="{208CA171-82A6-5DF3-8A6D-62FBDBAB0DCB}" dt="2026-06-02T14:28:43.197" v="677"/>
          <ac:spMkLst>
            <pc:docMk/>
            <pc:sldMk cId="0" sldId="271"/>
            <ac:spMk id="4" creationId="{40F1BE73-FAF4-4E4D-14FD-837B8824D7E4}"/>
          </ac:spMkLst>
        </pc:spChg>
        <pc:spChg chg="mod">
          <ac:chgData name="ALAIMO Julien" userId="108329ae-9252-4a8e-936c-32ce9b828d99" providerId="ADAL" clId="{208CA171-82A6-5DF3-8A6D-62FBDBAB0DCB}" dt="2026-06-02T14:28:46.857" v="678"/>
          <ac:spMkLst>
            <pc:docMk/>
            <pc:sldMk cId="0" sldId="271"/>
            <ac:spMk id="5" creationId="{21AECE41-5053-B0AE-E45A-56916003356B}"/>
          </ac:spMkLst>
        </pc:spChg>
        <pc:spChg chg="mod">
          <ac:chgData name="ALAIMO Julien" userId="108329ae-9252-4a8e-936c-32ce9b828d99" providerId="ADAL" clId="{208CA171-82A6-5DF3-8A6D-62FBDBAB0DCB}" dt="2026-06-02T14:28:50.802" v="679"/>
          <ac:spMkLst>
            <pc:docMk/>
            <pc:sldMk cId="0" sldId="271"/>
            <ac:spMk id="6" creationId="{45433B4C-D57D-A819-9C81-F40311BC447C}"/>
          </ac:spMkLst>
        </pc:spChg>
        <pc:spChg chg="mod">
          <ac:chgData name="ALAIMO Julien" userId="108329ae-9252-4a8e-936c-32ce9b828d99" providerId="ADAL" clId="{208CA171-82A6-5DF3-8A6D-62FBDBAB0DCB}" dt="2026-06-02T14:28:58.090" v="681"/>
          <ac:spMkLst>
            <pc:docMk/>
            <pc:sldMk cId="0" sldId="271"/>
            <ac:spMk id="7" creationId="{058CBCF9-792F-B232-E8A4-0D612D5A27C7}"/>
          </ac:spMkLst>
        </pc:spChg>
        <pc:spChg chg="add del">
          <ac:chgData name="ALAIMO Julien" userId="108329ae-9252-4a8e-936c-32ce9b828d99" providerId="ADAL" clId="{208CA171-82A6-5DF3-8A6D-62FBDBAB0DCB}" dt="2026-06-02T14:25:11.792" v="620" actId="478"/>
          <ac:spMkLst>
            <pc:docMk/>
            <pc:sldMk cId="0" sldId="271"/>
            <ac:spMk id="259" creationId="{00000000-0000-0000-0000-000000000000}"/>
          </ac:spMkLst>
        </pc:spChg>
        <pc:spChg chg="mod">
          <ac:chgData name="ALAIMO Julien" userId="108329ae-9252-4a8e-936c-32ce9b828d99" providerId="ADAL" clId="{208CA171-82A6-5DF3-8A6D-62FBDBAB0DCB}" dt="2026-06-02T14:25:23.284" v="622" actId="14100"/>
          <ac:spMkLst>
            <pc:docMk/>
            <pc:sldMk cId="0" sldId="271"/>
            <ac:spMk id="260" creationId="{00000000-0000-0000-0000-000000000000}"/>
          </ac:spMkLst>
        </pc:spChg>
        <pc:spChg chg="mod">
          <ac:chgData name="ALAIMO Julien" userId="108329ae-9252-4a8e-936c-32ce9b828d99" providerId="ADAL" clId="{208CA171-82A6-5DF3-8A6D-62FBDBAB0DCB}" dt="2026-06-02T14:25:10.980" v="618" actId="1076"/>
          <ac:spMkLst>
            <pc:docMk/>
            <pc:sldMk cId="0" sldId="271"/>
            <ac:spMk id="262" creationId="{00000000-0000-0000-0000-000000000000}"/>
          </ac:spMkLst>
        </pc:spChg>
        <pc:spChg chg="del mod">
          <ac:chgData name="ALAIMO Julien" userId="108329ae-9252-4a8e-936c-32ce9b828d99" providerId="ADAL" clId="{208CA171-82A6-5DF3-8A6D-62FBDBAB0DCB}" dt="2026-06-02T14:28:16.658" v="674" actId="478"/>
          <ac:spMkLst>
            <pc:docMk/>
            <pc:sldMk cId="0" sldId="271"/>
            <ac:spMk id="270" creationId="{00000000-0000-0000-0000-000000000000}"/>
          </ac:spMkLst>
        </pc:spChg>
        <pc:grpChg chg="add mod">
          <ac:chgData name="ALAIMO Julien" userId="108329ae-9252-4a8e-936c-32ce9b828d99" providerId="ADAL" clId="{208CA171-82A6-5DF3-8A6D-62FBDBAB0DCB}" dt="2026-06-02T14:29:29.478" v="687" actId="1076"/>
          <ac:grpSpMkLst>
            <pc:docMk/>
            <pc:sldMk cId="0" sldId="271"/>
            <ac:grpSpMk id="2" creationId="{971B897F-BE8B-1B60-AB5A-137FCB11D273}"/>
          </ac:grpSpMkLst>
        </pc:grpChg>
        <pc:grpChg chg="del">
          <ac:chgData name="ALAIMO Julien" userId="108329ae-9252-4a8e-936c-32ce9b828d99" providerId="ADAL" clId="{208CA171-82A6-5DF3-8A6D-62FBDBAB0DCB}" dt="2026-06-02T14:29:02.936" v="682" actId="478"/>
          <ac:grpSpMkLst>
            <pc:docMk/>
            <pc:sldMk cId="0" sldId="271"/>
            <ac:grpSpMk id="258" creationId="{00000000-0000-0000-0000-000000000000}"/>
          </ac:grpSpMkLst>
        </pc:grpChg>
      </pc:sldChg>
      <pc:sldChg chg="del modNotes">
        <pc:chgData name="ALAIMO Julien" userId="108329ae-9252-4a8e-936c-32ce9b828d99" providerId="ADAL" clId="{208CA171-82A6-5DF3-8A6D-62FBDBAB0DCB}" dt="2026-06-02T12:48:41.170" v="111" actId="2696"/>
        <pc:sldMkLst>
          <pc:docMk/>
          <pc:sldMk cId="0" sldId="272"/>
        </pc:sldMkLst>
      </pc:sldChg>
      <pc:sldChg chg="modNotes">
        <pc:chgData name="ALAIMO Julien" userId="108329ae-9252-4a8e-936c-32ce9b828d99" providerId="ADAL" clId="{208CA171-82A6-5DF3-8A6D-62FBDBAB0DCB}" dt="2026-06-02T12:42:15.842" v="0"/>
        <pc:sldMkLst>
          <pc:docMk/>
          <pc:sldMk cId="0" sldId="273"/>
        </pc:sldMkLst>
      </pc:sldChg>
      <pc:sldChg chg="modNotes">
        <pc:chgData name="ALAIMO Julien" userId="108329ae-9252-4a8e-936c-32ce9b828d99" providerId="ADAL" clId="{208CA171-82A6-5DF3-8A6D-62FBDBAB0DCB}" dt="2026-06-02T12:42:15.842" v="0"/>
        <pc:sldMkLst>
          <pc:docMk/>
          <pc:sldMk cId="0" sldId="274"/>
        </pc:sldMkLst>
      </pc:sldChg>
      <pc:sldChg chg="modNotes">
        <pc:chgData name="ALAIMO Julien" userId="108329ae-9252-4a8e-936c-32ce9b828d99" providerId="ADAL" clId="{208CA171-82A6-5DF3-8A6D-62FBDBAB0DCB}" dt="2026-06-02T12:42:15.842" v="0"/>
        <pc:sldMkLst>
          <pc:docMk/>
          <pc:sldMk cId="0" sldId="275"/>
        </pc:sldMkLst>
      </pc:sldChg>
      <pc:sldChg chg="addSp delSp modSp add del mod modNotes">
        <pc:chgData name="ALAIMO Julien" userId="108329ae-9252-4a8e-936c-32ce9b828d99" providerId="ADAL" clId="{208CA171-82A6-5DF3-8A6D-62FBDBAB0DCB}" dt="2026-06-02T12:52:29.381" v="155" actId="2696"/>
        <pc:sldMkLst>
          <pc:docMk/>
          <pc:sldMk cId="0" sldId="276"/>
        </pc:sldMkLst>
        <pc:spChg chg="add del mod">
          <ac:chgData name="ALAIMO Julien" userId="108329ae-9252-4a8e-936c-32ce9b828d99" providerId="ADAL" clId="{208CA171-82A6-5DF3-8A6D-62FBDBAB0DCB}" dt="2026-06-02T12:52:28.825" v="154"/>
          <ac:spMkLst>
            <pc:docMk/>
            <pc:sldMk cId="0" sldId="276"/>
            <ac:spMk id="2" creationId="{AF30239D-914C-42E7-C004-970F665A2461}"/>
          </ac:spMkLst>
        </pc:spChg>
      </pc:sldChg>
      <pc:sldChg chg="modNotes">
        <pc:chgData name="ALAIMO Julien" userId="108329ae-9252-4a8e-936c-32ce9b828d99" providerId="ADAL" clId="{208CA171-82A6-5DF3-8A6D-62FBDBAB0DCB}" dt="2026-06-02T12:42:15.842" v="0"/>
        <pc:sldMkLst>
          <pc:docMk/>
          <pc:sldMk cId="0" sldId="277"/>
        </pc:sldMkLst>
      </pc:sldChg>
      <pc:sldChg chg="modNotes">
        <pc:chgData name="ALAIMO Julien" userId="108329ae-9252-4a8e-936c-32ce9b828d99" providerId="ADAL" clId="{208CA171-82A6-5DF3-8A6D-62FBDBAB0DCB}" dt="2026-06-02T12:42:15.842" v="0"/>
        <pc:sldMkLst>
          <pc:docMk/>
          <pc:sldMk cId="0" sldId="278"/>
        </pc:sldMkLst>
      </pc:sldChg>
      <pc:sldChg chg="modSp mod modNotes">
        <pc:chgData name="ALAIMO Julien" userId="108329ae-9252-4a8e-936c-32ce9b828d99" providerId="ADAL" clId="{208CA171-82A6-5DF3-8A6D-62FBDBAB0DCB}" dt="2026-06-02T12:42:15.929" v="1" actId="27636"/>
        <pc:sldMkLst>
          <pc:docMk/>
          <pc:sldMk cId="0" sldId="279"/>
        </pc:sldMkLst>
        <pc:spChg chg="mod">
          <ac:chgData name="ALAIMO Julien" userId="108329ae-9252-4a8e-936c-32ce9b828d99" providerId="ADAL" clId="{208CA171-82A6-5DF3-8A6D-62FBDBAB0DCB}" dt="2026-06-02T12:42:15.929" v="1" actId="27636"/>
          <ac:spMkLst>
            <pc:docMk/>
            <pc:sldMk cId="0" sldId="279"/>
            <ac:spMk id="327" creationId="{00000000-0000-0000-0000-000000000000}"/>
          </ac:spMkLst>
        </pc:spChg>
      </pc:sldChg>
      <pc:sldChg chg="add del modNotes">
        <pc:chgData name="ALAIMO Julien" userId="108329ae-9252-4a8e-936c-32ce9b828d99" providerId="ADAL" clId="{208CA171-82A6-5DF3-8A6D-62FBDBAB0DCB}" dt="2026-06-02T12:53:51.212" v="195" actId="2696"/>
        <pc:sldMkLst>
          <pc:docMk/>
          <pc:sldMk cId="0" sldId="280"/>
        </pc:sldMkLst>
      </pc:sldChg>
      <pc:sldChg chg="modNotes">
        <pc:chgData name="ALAIMO Julien" userId="108329ae-9252-4a8e-936c-32ce9b828d99" providerId="ADAL" clId="{208CA171-82A6-5DF3-8A6D-62FBDBAB0DCB}" dt="2026-06-02T12:42:15.842" v="0"/>
        <pc:sldMkLst>
          <pc:docMk/>
          <pc:sldMk cId="0" sldId="281"/>
        </pc:sldMkLst>
      </pc:sldChg>
      <pc:sldChg chg="modNotes">
        <pc:chgData name="ALAIMO Julien" userId="108329ae-9252-4a8e-936c-32ce9b828d99" providerId="ADAL" clId="{208CA171-82A6-5DF3-8A6D-62FBDBAB0DCB}" dt="2026-06-02T12:42:15.842" v="0"/>
        <pc:sldMkLst>
          <pc:docMk/>
          <pc:sldMk cId="0" sldId="282"/>
        </pc:sldMkLst>
      </pc:sldChg>
      <pc:sldChg chg="modNotes">
        <pc:chgData name="ALAIMO Julien" userId="108329ae-9252-4a8e-936c-32ce9b828d99" providerId="ADAL" clId="{208CA171-82A6-5DF3-8A6D-62FBDBAB0DCB}" dt="2026-06-02T12:42:15.842" v="0"/>
        <pc:sldMkLst>
          <pc:docMk/>
          <pc:sldMk cId="0" sldId="283"/>
        </pc:sldMkLst>
      </pc:sldChg>
      <pc:sldChg chg="addSp modSp mod modNotes">
        <pc:chgData name="ALAIMO Julien" userId="108329ae-9252-4a8e-936c-32ce9b828d99" providerId="ADAL" clId="{208CA171-82A6-5DF3-8A6D-62FBDBAB0DCB}" dt="2026-06-02T14:54:15.799" v="724" actId="1076"/>
        <pc:sldMkLst>
          <pc:docMk/>
          <pc:sldMk cId="0" sldId="284"/>
        </pc:sldMkLst>
        <pc:spChg chg="add mod">
          <ac:chgData name="ALAIMO Julien" userId="108329ae-9252-4a8e-936c-32ce9b828d99" providerId="ADAL" clId="{208CA171-82A6-5DF3-8A6D-62FBDBAB0DCB}" dt="2026-06-02T14:54:13.469" v="723" actId="1076"/>
          <ac:spMkLst>
            <pc:docMk/>
            <pc:sldMk cId="0" sldId="284"/>
            <ac:spMk id="3" creationId="{E750CC8F-8141-1FAE-6CB9-58AE56F8F63E}"/>
          </ac:spMkLst>
        </pc:spChg>
        <pc:spChg chg="mod">
          <ac:chgData name="ALAIMO Julien" userId="108329ae-9252-4a8e-936c-32ce9b828d99" providerId="ADAL" clId="{208CA171-82A6-5DF3-8A6D-62FBDBAB0DCB}" dt="2026-06-02T14:54:15.799" v="724" actId="1076"/>
          <ac:spMkLst>
            <pc:docMk/>
            <pc:sldMk cId="0" sldId="284"/>
            <ac:spMk id="360" creationId="{00000000-0000-0000-0000-000000000000}"/>
          </ac:spMkLst>
        </pc:spChg>
      </pc:sldChg>
      <pc:sldChg chg="modNotes">
        <pc:chgData name="ALAIMO Julien" userId="108329ae-9252-4a8e-936c-32ce9b828d99" providerId="ADAL" clId="{208CA171-82A6-5DF3-8A6D-62FBDBAB0DCB}" dt="2026-06-02T12:42:15.842" v="0"/>
        <pc:sldMkLst>
          <pc:docMk/>
          <pc:sldMk cId="0" sldId="285"/>
        </pc:sldMkLst>
      </pc:sldChg>
      <pc:sldChg chg="modNotes">
        <pc:chgData name="ALAIMO Julien" userId="108329ae-9252-4a8e-936c-32ce9b828d99" providerId="ADAL" clId="{208CA171-82A6-5DF3-8A6D-62FBDBAB0DCB}" dt="2026-06-02T12:42:15.842" v="0"/>
        <pc:sldMkLst>
          <pc:docMk/>
          <pc:sldMk cId="0" sldId="286"/>
        </pc:sldMkLst>
      </pc:sldChg>
      <pc:sldChg chg="modNotes">
        <pc:chgData name="ALAIMO Julien" userId="108329ae-9252-4a8e-936c-32ce9b828d99" providerId="ADAL" clId="{208CA171-82A6-5DF3-8A6D-62FBDBAB0DCB}" dt="2026-06-02T12:42:15.842" v="0"/>
        <pc:sldMkLst>
          <pc:docMk/>
          <pc:sldMk cId="0" sldId="287"/>
        </pc:sldMkLst>
      </pc:sldChg>
      <pc:sldChg chg="delSp modSp add del mod">
        <pc:chgData name="ALAIMO Julien" userId="108329ae-9252-4a8e-936c-32ce9b828d99" providerId="ADAL" clId="{208CA171-82A6-5DF3-8A6D-62FBDBAB0DCB}" dt="2026-06-02T14:12:48.894" v="344" actId="2696"/>
        <pc:sldMkLst>
          <pc:docMk/>
          <pc:sldMk cId="986362954" sldId="288"/>
        </pc:sldMkLst>
        <pc:spChg chg="mod">
          <ac:chgData name="ALAIMO Julien" userId="108329ae-9252-4a8e-936c-32ce9b828d99" providerId="ADAL" clId="{208CA171-82A6-5DF3-8A6D-62FBDBAB0DCB}" dt="2026-06-02T14:12:27.727" v="338" actId="1076"/>
          <ac:spMkLst>
            <pc:docMk/>
            <pc:sldMk cId="986362954" sldId="288"/>
            <ac:spMk id="2" creationId="{00000000-0000-0000-0000-000000000000}"/>
          </ac:spMkLst>
        </pc:spChg>
        <pc:spChg chg="del">
          <ac:chgData name="ALAIMO Julien" userId="108329ae-9252-4a8e-936c-32ce9b828d99" providerId="ADAL" clId="{208CA171-82A6-5DF3-8A6D-62FBDBAB0DCB}" dt="2026-06-02T14:12:39.265" v="341" actId="478"/>
          <ac:spMkLst>
            <pc:docMk/>
            <pc:sldMk cId="986362954" sldId="288"/>
            <ac:spMk id="3" creationId="{7FC75FE0-81E7-2DDD-FFFE-889CDEF88C25}"/>
          </ac:spMkLst>
        </pc:spChg>
        <pc:spChg chg="mod">
          <ac:chgData name="ALAIMO Julien" userId="108329ae-9252-4a8e-936c-32ce9b828d99" providerId="ADAL" clId="{208CA171-82A6-5DF3-8A6D-62FBDBAB0DCB}" dt="2026-06-02T14:12:20.111" v="335" actId="1076"/>
          <ac:spMkLst>
            <pc:docMk/>
            <pc:sldMk cId="986362954" sldId="288"/>
            <ac:spMk id="4" creationId="{00000000-0000-0000-0000-000000000000}"/>
          </ac:spMkLst>
        </pc:spChg>
        <pc:spChg chg="mod">
          <ac:chgData name="ALAIMO Julien" userId="108329ae-9252-4a8e-936c-32ce9b828d99" providerId="ADAL" clId="{208CA171-82A6-5DF3-8A6D-62FBDBAB0DCB}" dt="2026-06-02T14:12:30.551" v="339" actId="20577"/>
          <ac:spMkLst>
            <pc:docMk/>
            <pc:sldMk cId="986362954" sldId="288"/>
            <ac:spMk id="25" creationId="{C989260C-9E2D-7835-AB6F-D2B8B5FC0A8F}"/>
          </ac:spMkLst>
        </pc:spChg>
        <pc:spChg chg="mod">
          <ac:chgData name="ALAIMO Julien" userId="108329ae-9252-4a8e-936c-32ce9b828d99" providerId="ADAL" clId="{208CA171-82A6-5DF3-8A6D-62FBDBAB0DCB}" dt="2026-06-02T14:12:37.650" v="340" actId="1076"/>
          <ac:spMkLst>
            <pc:docMk/>
            <pc:sldMk cId="986362954" sldId="288"/>
            <ac:spMk id="26" creationId="{821BD3A0-FE83-B720-02FF-A85F97FF7FEA}"/>
          </ac:spMkLst>
        </pc:spChg>
      </pc:sldChg>
      <pc:sldChg chg="addSp delSp modSp add mod modNotes">
        <pc:chgData name="ALAIMO Julien" userId="108329ae-9252-4a8e-936c-32ce9b828d99" providerId="ADAL" clId="{208CA171-82A6-5DF3-8A6D-62FBDBAB0DCB}" dt="2026-06-02T14:37:27.904" v="716" actId="1038"/>
        <pc:sldMkLst>
          <pc:docMk/>
          <pc:sldMk cId="145324200" sldId="289"/>
        </pc:sldMkLst>
        <pc:spChg chg="mod">
          <ac:chgData name="ALAIMO Julien" userId="108329ae-9252-4a8e-936c-32ce9b828d99" providerId="ADAL" clId="{208CA171-82A6-5DF3-8A6D-62FBDBAB0DCB}" dt="2026-06-02T12:45:48.556" v="55" actId="20577"/>
          <ac:spMkLst>
            <pc:docMk/>
            <pc:sldMk cId="145324200" sldId="289"/>
            <ac:spMk id="10" creationId="{00000000-0000-0000-0000-000000000000}"/>
          </ac:spMkLst>
        </pc:spChg>
        <pc:spChg chg="mod">
          <ac:chgData name="ALAIMO Julien" userId="108329ae-9252-4a8e-936c-32ce9b828d99" providerId="ADAL" clId="{208CA171-82A6-5DF3-8A6D-62FBDBAB0DCB}" dt="2026-06-02T12:43:11.700" v="7"/>
          <ac:spMkLst>
            <pc:docMk/>
            <pc:sldMk cId="145324200" sldId="289"/>
            <ac:spMk id="11" creationId="{00000000-0000-0000-0000-000000000000}"/>
          </ac:spMkLst>
        </pc:spChg>
        <pc:spChg chg="mod">
          <ac:chgData name="ALAIMO Julien" userId="108329ae-9252-4a8e-936c-32ce9b828d99" providerId="ADAL" clId="{208CA171-82A6-5DF3-8A6D-62FBDBAB0DCB}" dt="2026-06-02T12:59:45.732" v="298" actId="14100"/>
          <ac:spMkLst>
            <pc:docMk/>
            <pc:sldMk cId="145324200" sldId="289"/>
            <ac:spMk id="16" creationId="{00000000-0000-0000-0000-000000000000}"/>
          </ac:spMkLst>
        </pc:spChg>
        <pc:spChg chg="mod">
          <ac:chgData name="ALAIMO Julien" userId="108329ae-9252-4a8e-936c-32ce9b828d99" providerId="ADAL" clId="{208CA171-82A6-5DF3-8A6D-62FBDBAB0DCB}" dt="2026-06-02T12:43:11.700" v="7"/>
          <ac:spMkLst>
            <pc:docMk/>
            <pc:sldMk cId="145324200" sldId="289"/>
            <ac:spMk id="17" creationId="{00000000-0000-0000-0000-000000000000}"/>
          </ac:spMkLst>
        </pc:spChg>
        <pc:spChg chg="mod">
          <ac:chgData name="ALAIMO Julien" userId="108329ae-9252-4a8e-936c-32ce9b828d99" providerId="ADAL" clId="{208CA171-82A6-5DF3-8A6D-62FBDBAB0DCB}" dt="2026-06-02T12:43:11.700" v="7"/>
          <ac:spMkLst>
            <pc:docMk/>
            <pc:sldMk cId="145324200" sldId="289"/>
            <ac:spMk id="18" creationId="{00000000-0000-0000-0000-000000000000}"/>
          </ac:spMkLst>
        </pc:spChg>
        <pc:grpChg chg="mod">
          <ac:chgData name="ALAIMO Julien" userId="108329ae-9252-4a8e-936c-32ce9b828d99" providerId="ADAL" clId="{208CA171-82A6-5DF3-8A6D-62FBDBAB0DCB}" dt="2026-06-02T13:00:17.084" v="315" actId="1037"/>
          <ac:grpSpMkLst>
            <pc:docMk/>
            <pc:sldMk cId="145324200" sldId="289"/>
            <ac:grpSpMk id="5" creationId="{00000000-0000-0000-0000-000000000000}"/>
          </ac:grpSpMkLst>
        </pc:grpChg>
        <pc:grpChg chg="mod">
          <ac:chgData name="ALAIMO Julien" userId="108329ae-9252-4a8e-936c-32ce9b828d99" providerId="ADAL" clId="{208CA171-82A6-5DF3-8A6D-62FBDBAB0DCB}" dt="2026-06-02T13:00:17.084" v="315" actId="1037"/>
          <ac:grpSpMkLst>
            <pc:docMk/>
            <pc:sldMk cId="145324200" sldId="289"/>
            <ac:grpSpMk id="6" creationId="{00000000-0000-0000-0000-000000000000}"/>
          </ac:grpSpMkLst>
        </pc:grpChg>
        <pc:grpChg chg="mod">
          <ac:chgData name="ALAIMO Julien" userId="108329ae-9252-4a8e-936c-32ce9b828d99" providerId="ADAL" clId="{208CA171-82A6-5DF3-8A6D-62FBDBAB0DCB}" dt="2026-06-02T13:00:17.084" v="315" actId="1037"/>
          <ac:grpSpMkLst>
            <pc:docMk/>
            <pc:sldMk cId="145324200" sldId="289"/>
            <ac:grpSpMk id="8" creationId="{E9B22E75-BA66-A2EE-3452-255548269204}"/>
          </ac:grpSpMkLst>
        </pc:grpChg>
        <pc:grpChg chg="mod">
          <ac:chgData name="ALAIMO Julien" userId="108329ae-9252-4a8e-936c-32ce9b828d99" providerId="ADAL" clId="{208CA171-82A6-5DF3-8A6D-62FBDBAB0DCB}" dt="2026-06-02T13:00:17.084" v="315" actId="1037"/>
          <ac:grpSpMkLst>
            <pc:docMk/>
            <pc:sldMk cId="145324200" sldId="289"/>
            <ac:grpSpMk id="13" creationId="{00000000-0000-0000-0000-000000000000}"/>
          </ac:grpSpMkLst>
        </pc:grpChg>
        <pc:graphicFrameChg chg="mod modGraphic">
          <ac:chgData name="ALAIMO Julien" userId="108329ae-9252-4a8e-936c-32ce9b828d99" providerId="ADAL" clId="{208CA171-82A6-5DF3-8A6D-62FBDBAB0DCB}" dt="2026-06-02T12:43:41.623" v="17" actId="20577"/>
          <ac:graphicFrameMkLst>
            <pc:docMk/>
            <pc:sldMk cId="145324200" sldId="289"/>
            <ac:graphicFrameMk id="7" creationId="{00000000-0000-0000-0000-000000000000}"/>
          </ac:graphicFrameMkLst>
        </pc:graphicFrameChg>
        <pc:graphicFrameChg chg="mod modGraphic">
          <ac:chgData name="ALAIMO Julien" userId="108329ae-9252-4a8e-936c-32ce9b828d99" providerId="ADAL" clId="{208CA171-82A6-5DF3-8A6D-62FBDBAB0DCB}" dt="2026-06-02T12:44:02.566" v="20" actId="14100"/>
          <ac:graphicFrameMkLst>
            <pc:docMk/>
            <pc:sldMk cId="145324200" sldId="289"/>
            <ac:graphicFrameMk id="9" creationId="{00000000-0000-0000-0000-000000000000}"/>
          </ac:graphicFrameMkLst>
        </pc:graphicFrameChg>
        <pc:graphicFrameChg chg="mod modGraphic">
          <ac:chgData name="ALAIMO Julien" userId="108329ae-9252-4a8e-936c-32ce9b828d99" providerId="ADAL" clId="{208CA171-82A6-5DF3-8A6D-62FBDBAB0DCB}" dt="2026-06-02T12:44:37.333" v="46" actId="20577"/>
          <ac:graphicFrameMkLst>
            <pc:docMk/>
            <pc:sldMk cId="145324200" sldId="289"/>
            <ac:graphicFrameMk id="14" creationId="{00000000-0000-0000-0000-000000000000}"/>
          </ac:graphicFrameMkLst>
        </pc:graphicFrameChg>
        <pc:graphicFrameChg chg="mod modGraphic">
          <ac:chgData name="ALAIMO Julien" userId="108329ae-9252-4a8e-936c-32ce9b828d99" providerId="ADAL" clId="{208CA171-82A6-5DF3-8A6D-62FBDBAB0DCB}" dt="2026-06-02T12:44:21.873" v="24" actId="404"/>
          <ac:graphicFrameMkLst>
            <pc:docMk/>
            <pc:sldMk cId="145324200" sldId="289"/>
            <ac:graphicFrameMk id="15" creationId="{00000000-0000-0000-0000-000000000000}"/>
          </ac:graphicFrameMkLst>
        </pc:graphicFrameChg>
        <pc:picChg chg="add del mod modCrop">
          <ac:chgData name="ALAIMO Julien" userId="108329ae-9252-4a8e-936c-32ce9b828d99" providerId="ADAL" clId="{208CA171-82A6-5DF3-8A6D-62FBDBAB0DCB}" dt="2026-06-02T14:36:00.259" v="695" actId="478"/>
          <ac:picMkLst>
            <pc:docMk/>
            <pc:sldMk cId="145324200" sldId="289"/>
            <ac:picMk id="3" creationId="{238259A6-2287-7376-6BAD-8BEF5B26FDA9}"/>
          </ac:picMkLst>
        </pc:picChg>
        <pc:picChg chg="add del">
          <ac:chgData name="ALAIMO Julien" userId="108329ae-9252-4a8e-936c-32ce9b828d99" providerId="ADAL" clId="{208CA171-82A6-5DF3-8A6D-62FBDBAB0DCB}" dt="2026-06-02T12:59:08.787" v="288" actId="478"/>
          <ac:picMkLst>
            <pc:docMk/>
            <pc:sldMk cId="145324200" sldId="289"/>
            <ac:picMk id="4" creationId="{C3EC5526-0317-367D-B509-408834F2D89B}"/>
          </ac:picMkLst>
        </pc:picChg>
        <pc:picChg chg="add mod modCrop">
          <ac:chgData name="ALAIMO Julien" userId="108329ae-9252-4a8e-936c-32ce9b828d99" providerId="ADAL" clId="{208CA171-82A6-5DF3-8A6D-62FBDBAB0DCB}" dt="2026-06-02T14:37:27.904" v="716" actId="1038"/>
          <ac:picMkLst>
            <pc:docMk/>
            <pc:sldMk cId="145324200" sldId="289"/>
            <ac:picMk id="19" creationId="{A6BB617C-1497-4200-2254-718859DE8889}"/>
          </ac:picMkLst>
        </pc:picChg>
      </pc:sldChg>
      <pc:sldChg chg="add del">
        <pc:chgData name="ALAIMO Julien" userId="108329ae-9252-4a8e-936c-32ce9b828d99" providerId="ADAL" clId="{208CA171-82A6-5DF3-8A6D-62FBDBAB0DCB}" dt="2026-06-02T12:42:54.700" v="5" actId="2696"/>
        <pc:sldMkLst>
          <pc:docMk/>
          <pc:sldMk cId="2331761062" sldId="289"/>
        </pc:sldMkLst>
      </pc:sldChg>
      <pc:sldChg chg="modSp add mod modNotes">
        <pc:chgData name="ALAIMO Julien" userId="108329ae-9252-4a8e-936c-32ce9b828d99" providerId="ADAL" clId="{208CA171-82A6-5DF3-8A6D-62FBDBAB0DCB}" dt="2026-06-02T12:51:31.583" v="150" actId="20577"/>
        <pc:sldMkLst>
          <pc:docMk/>
          <pc:sldMk cId="1325293203" sldId="290"/>
        </pc:sldMkLst>
        <pc:spChg chg="mod">
          <ac:chgData name="ALAIMO Julien" userId="108329ae-9252-4a8e-936c-32ce9b828d99" providerId="ADAL" clId="{208CA171-82A6-5DF3-8A6D-62FBDBAB0DCB}" dt="2026-06-02T12:51:31.583" v="150" actId="20577"/>
          <ac:spMkLst>
            <pc:docMk/>
            <pc:sldMk cId="1325293203" sldId="290"/>
            <ac:spMk id="4" creationId="{00000000-0000-0000-0000-000000000000}"/>
          </ac:spMkLst>
        </pc:spChg>
      </pc:sldChg>
      <pc:sldChg chg="modSp add mod">
        <pc:chgData name="ALAIMO Julien" userId="108329ae-9252-4a8e-936c-32ce9b828d99" providerId="ADAL" clId="{208CA171-82A6-5DF3-8A6D-62FBDBAB0DCB}" dt="2026-06-02T12:47:45.987" v="93" actId="20577"/>
        <pc:sldMkLst>
          <pc:docMk/>
          <pc:sldMk cId="1003436098" sldId="291"/>
        </pc:sldMkLst>
        <pc:spChg chg="mod">
          <ac:chgData name="ALAIMO Julien" userId="108329ae-9252-4a8e-936c-32ce9b828d99" providerId="ADAL" clId="{208CA171-82A6-5DF3-8A6D-62FBDBAB0DCB}" dt="2026-06-02T12:47:45.987" v="93" actId="20577"/>
          <ac:spMkLst>
            <pc:docMk/>
            <pc:sldMk cId="1003436098" sldId="291"/>
            <ac:spMk id="4" creationId="{7C114789-6339-3A85-518B-D99683901F02}"/>
          </ac:spMkLst>
        </pc:spChg>
      </pc:sldChg>
      <pc:sldChg chg="modSp add mod">
        <pc:chgData name="ALAIMO Julien" userId="108329ae-9252-4a8e-936c-32ce9b828d99" providerId="ADAL" clId="{208CA171-82A6-5DF3-8A6D-62FBDBAB0DCB}" dt="2026-06-02T12:48:32.960" v="110" actId="20577"/>
        <pc:sldMkLst>
          <pc:docMk/>
          <pc:sldMk cId="1728419364" sldId="292"/>
        </pc:sldMkLst>
        <pc:spChg chg="mod">
          <ac:chgData name="ALAIMO Julien" userId="108329ae-9252-4a8e-936c-32ce9b828d99" providerId="ADAL" clId="{208CA171-82A6-5DF3-8A6D-62FBDBAB0DCB}" dt="2026-06-02T12:48:32.960" v="110" actId="20577"/>
          <ac:spMkLst>
            <pc:docMk/>
            <pc:sldMk cId="1728419364" sldId="292"/>
            <ac:spMk id="4" creationId="{614D6AC1-D58F-6666-B4E6-7618106A4A1A}"/>
          </ac:spMkLst>
        </pc:spChg>
      </pc:sldChg>
      <pc:sldChg chg="addSp modSp add mod">
        <pc:chgData name="ALAIMO Julien" userId="108329ae-9252-4a8e-936c-32ce9b828d99" providerId="ADAL" clId="{208CA171-82A6-5DF3-8A6D-62FBDBAB0DCB}" dt="2026-06-02T14:18:16.525" v="432" actId="1076"/>
        <pc:sldMkLst>
          <pc:docMk/>
          <pc:sldMk cId="1404718330" sldId="293"/>
        </pc:sldMkLst>
        <pc:spChg chg="add mod">
          <ac:chgData name="ALAIMO Julien" userId="108329ae-9252-4a8e-936c-32ce9b828d99" providerId="ADAL" clId="{208CA171-82A6-5DF3-8A6D-62FBDBAB0DCB}" dt="2026-06-02T14:18:16.525" v="432" actId="1076"/>
          <ac:spMkLst>
            <pc:docMk/>
            <pc:sldMk cId="1404718330" sldId="293"/>
            <ac:spMk id="2" creationId="{759ACB59-7B5A-E4B4-A99C-52BA860FEA90}"/>
          </ac:spMkLst>
        </pc:spChg>
        <pc:spChg chg="mod">
          <ac:chgData name="ALAIMO Julien" userId="108329ae-9252-4a8e-936c-32ce9b828d99" providerId="ADAL" clId="{208CA171-82A6-5DF3-8A6D-62FBDBAB0DCB}" dt="2026-06-02T12:49:06.941" v="117" actId="20577"/>
          <ac:spMkLst>
            <pc:docMk/>
            <pc:sldMk cId="1404718330" sldId="293"/>
            <ac:spMk id="4" creationId="{93117905-1C48-39B2-CE39-4FFF8E5ACBC9}"/>
          </ac:spMkLst>
        </pc:spChg>
      </pc:sldChg>
      <pc:sldChg chg="delSp modSp add del mod modNotesTx">
        <pc:chgData name="ALAIMO Julien" userId="108329ae-9252-4a8e-936c-32ce9b828d99" providerId="ADAL" clId="{208CA171-82A6-5DF3-8A6D-62FBDBAB0DCB}" dt="2026-06-02T14:17:16.252" v="423" actId="2696"/>
        <pc:sldMkLst>
          <pc:docMk/>
          <pc:sldMk cId="652286493" sldId="294"/>
        </pc:sldMkLst>
        <pc:spChg chg="del">
          <ac:chgData name="ALAIMO Julien" userId="108329ae-9252-4a8e-936c-32ce9b828d99" providerId="ADAL" clId="{208CA171-82A6-5DF3-8A6D-62FBDBAB0DCB}" dt="2026-06-02T12:53:07.297" v="171" actId="478"/>
          <ac:spMkLst>
            <pc:docMk/>
            <pc:sldMk cId="652286493" sldId="294"/>
            <ac:spMk id="2" creationId="{3A5938A3-BD5B-4481-585D-ED6A53297CC2}"/>
          </ac:spMkLst>
        </pc:spChg>
        <pc:spChg chg="mod">
          <ac:chgData name="ALAIMO Julien" userId="108329ae-9252-4a8e-936c-32ce9b828d99" providerId="ADAL" clId="{208CA171-82A6-5DF3-8A6D-62FBDBAB0DCB}" dt="2026-06-02T12:54:17.113" v="215" actId="20577"/>
          <ac:spMkLst>
            <pc:docMk/>
            <pc:sldMk cId="652286493" sldId="294"/>
            <ac:spMk id="4" creationId="{6F24F3F0-6BB0-7576-FC28-447194A16B0D}"/>
          </ac:spMkLst>
        </pc:spChg>
      </pc:sldChg>
      <pc:sldMasterChg chg="modSldLayout">
        <pc:chgData name="ALAIMO Julien" userId="108329ae-9252-4a8e-936c-32ce9b828d99" providerId="ADAL" clId="{208CA171-82A6-5DF3-8A6D-62FBDBAB0DCB}" dt="2026-06-02T14:10:00.568" v="330" actId="2711"/>
        <pc:sldMasterMkLst>
          <pc:docMk/>
          <pc:sldMasterMk cId="0" sldId="2147483680"/>
        </pc:sldMasterMkLst>
        <pc:sldLayoutChg chg="modSp mod">
          <pc:chgData name="ALAIMO Julien" userId="108329ae-9252-4a8e-936c-32ce9b828d99" providerId="ADAL" clId="{208CA171-82A6-5DF3-8A6D-62FBDBAB0DCB}" dt="2026-06-02T14:08:38.580" v="326" actId="2711"/>
          <pc:sldLayoutMkLst>
            <pc:docMk/>
            <pc:sldMasterMk cId="0" sldId="2147483680"/>
            <pc:sldLayoutMk cId="0" sldId="2147483651"/>
          </pc:sldLayoutMkLst>
          <pc:spChg chg="mod">
            <ac:chgData name="ALAIMO Julien" userId="108329ae-9252-4a8e-936c-32ce9b828d99" providerId="ADAL" clId="{208CA171-82A6-5DF3-8A6D-62FBDBAB0DCB}" dt="2026-06-02T14:08:38.580" v="326" actId="2711"/>
            <ac:spMkLst>
              <pc:docMk/>
              <pc:sldMasterMk cId="0" sldId="2147483680"/>
              <pc:sldLayoutMk cId="0" sldId="2147483651"/>
              <ac:spMk id="24" creationId="{00000000-0000-0000-0000-000000000000}"/>
            </ac:spMkLst>
          </pc:spChg>
        </pc:sldLayoutChg>
        <pc:sldLayoutChg chg="modSp mod">
          <pc:chgData name="ALAIMO Julien" userId="108329ae-9252-4a8e-936c-32ce9b828d99" providerId="ADAL" clId="{208CA171-82A6-5DF3-8A6D-62FBDBAB0DCB}" dt="2026-06-02T14:08:43.736" v="327" actId="2711"/>
          <pc:sldLayoutMkLst>
            <pc:docMk/>
            <pc:sldMasterMk cId="0" sldId="2147483680"/>
            <pc:sldLayoutMk cId="0" sldId="2147483652"/>
          </pc:sldLayoutMkLst>
          <pc:spChg chg="mod">
            <ac:chgData name="ALAIMO Julien" userId="108329ae-9252-4a8e-936c-32ce9b828d99" providerId="ADAL" clId="{208CA171-82A6-5DF3-8A6D-62FBDBAB0DCB}" dt="2026-06-02T14:08:43.736" v="327" actId="2711"/>
            <ac:spMkLst>
              <pc:docMk/>
              <pc:sldMasterMk cId="0" sldId="2147483680"/>
              <pc:sldLayoutMk cId="0" sldId="2147483652"/>
              <ac:spMk id="27" creationId="{00000000-0000-0000-0000-000000000000}"/>
            </ac:spMkLst>
          </pc:spChg>
        </pc:sldLayoutChg>
        <pc:sldLayoutChg chg="modSp mod">
          <pc:chgData name="ALAIMO Julien" userId="108329ae-9252-4a8e-936c-32ce9b828d99" providerId="ADAL" clId="{208CA171-82A6-5DF3-8A6D-62FBDBAB0DCB}" dt="2026-06-02T14:10:00.568" v="330" actId="2711"/>
          <pc:sldLayoutMkLst>
            <pc:docMk/>
            <pc:sldMasterMk cId="0" sldId="2147483680"/>
            <pc:sldLayoutMk cId="0" sldId="2147483667"/>
          </pc:sldLayoutMkLst>
          <pc:spChg chg="mod">
            <ac:chgData name="ALAIMO Julien" userId="108329ae-9252-4a8e-936c-32ce9b828d99" providerId="ADAL" clId="{208CA171-82A6-5DF3-8A6D-62FBDBAB0DCB}" dt="2026-06-02T14:10:00.568" v="330" actId="2711"/>
            <ac:spMkLst>
              <pc:docMk/>
              <pc:sldMasterMk cId="0" sldId="2147483680"/>
              <pc:sldLayoutMk cId="0" sldId="2147483667"/>
              <ac:spMk id="90" creationId="{00000000-0000-0000-0000-000000000000}"/>
            </ac:spMkLst>
          </pc:spChg>
        </pc:sldLayoutChg>
        <pc:sldLayoutChg chg="modSp mod">
          <pc:chgData name="ALAIMO Julien" userId="108329ae-9252-4a8e-936c-32ce9b828d99" providerId="ADAL" clId="{208CA171-82A6-5DF3-8A6D-62FBDBAB0DCB}" dt="2026-06-02T14:09:55.932" v="329" actId="2711"/>
          <pc:sldLayoutMkLst>
            <pc:docMk/>
            <pc:sldMasterMk cId="0" sldId="2147483680"/>
            <pc:sldLayoutMk cId="0" sldId="2147483676"/>
          </pc:sldLayoutMkLst>
          <pc:spChg chg="mod">
            <ac:chgData name="ALAIMO Julien" userId="108329ae-9252-4a8e-936c-32ce9b828d99" providerId="ADAL" clId="{208CA171-82A6-5DF3-8A6D-62FBDBAB0DCB}" dt="2026-06-02T14:09:55.932" v="329" actId="2711"/>
            <ac:spMkLst>
              <pc:docMk/>
              <pc:sldMasterMk cId="0" sldId="2147483680"/>
              <pc:sldLayoutMk cId="0" sldId="2147483676"/>
              <ac:spMk id="126" creationId="{00000000-0000-0000-0000-000000000000}"/>
            </ac:spMkLst>
          </pc:spChg>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3" name="Google Shape;143;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400"/>
              </a:spcBef>
              <a:spcAft>
                <a:spcPts val="0"/>
              </a:spcAft>
              <a:buClr>
                <a:schemeClr val="dk1"/>
              </a:buClr>
              <a:buSzPts val="1100"/>
              <a:buFont typeface="Arial"/>
              <a:buNone/>
            </a:pPr>
            <a:r>
              <a:rPr lang="en" sz="1200">
                <a:solidFill>
                  <a:srgbClr val="666666"/>
                </a:solidFill>
              </a:rPr>
              <a:t>(0h00 - 0h15) Introduction &amp; Réflexion Individuelle</a:t>
            </a:r>
            <a:endParaRPr sz="1200">
              <a:solidFill>
                <a:srgbClr val="666666"/>
              </a:solidFill>
            </a:endParaRPr>
          </a:p>
          <a:p>
            <a:pPr marL="457200" lvl="0" indent="-298450" algn="l" rtl="0">
              <a:lnSpc>
                <a:spcPct val="115000"/>
              </a:lnSpc>
              <a:spcBef>
                <a:spcPts val="400"/>
              </a:spcBef>
              <a:spcAft>
                <a:spcPts val="0"/>
              </a:spcAft>
              <a:buClr>
                <a:schemeClr val="dk1"/>
              </a:buClr>
              <a:buSzPts val="1100"/>
              <a:buAutoNum type="arabicPeriod"/>
            </a:pPr>
            <a:r>
              <a:rPr lang="en" b="1">
                <a:solidFill>
                  <a:schemeClr val="dk1"/>
                </a:solidFill>
              </a:rPr>
              <a:t>Ouvrir cette diapositive en “Mode Présentateur” : </a:t>
            </a:r>
            <a:r>
              <a:rPr lang="en">
                <a:solidFill>
                  <a:schemeClr val="dk1"/>
                </a:solidFill>
              </a:rPr>
              <a:t>Suivez les instructions dans la partie “Notes” de votre écran.</a:t>
            </a:r>
            <a:endParaRPr i="1">
              <a:solidFill>
                <a:schemeClr val="dk1"/>
              </a:solidFill>
            </a:endParaRPr>
          </a:p>
          <a:p>
            <a:pPr marL="457200" lvl="0" indent="-298450" algn="l" rtl="0">
              <a:lnSpc>
                <a:spcPct val="115000"/>
              </a:lnSpc>
              <a:spcBef>
                <a:spcPts val="0"/>
              </a:spcBef>
              <a:spcAft>
                <a:spcPts val="0"/>
              </a:spcAft>
              <a:buClr>
                <a:schemeClr val="dk1"/>
              </a:buClr>
              <a:buSzPts val="1100"/>
              <a:buAutoNum type="arabicPeriod"/>
            </a:pPr>
            <a:r>
              <a:rPr lang="en" b="1">
                <a:solidFill>
                  <a:schemeClr val="dk1"/>
                </a:solidFill>
              </a:rPr>
              <a:t>Lancement (Slides 1-2) :</a:t>
            </a:r>
            <a:r>
              <a:rPr lang="en">
                <a:solidFill>
                  <a:schemeClr val="dk1"/>
                </a:solidFill>
              </a:rPr>
              <a:t> Le Titre </a:t>
            </a:r>
            <a:r>
              <a:rPr lang="en" b="1" i="1">
                <a:solidFill>
                  <a:schemeClr val="dk1"/>
                </a:solidFill>
              </a:rPr>
              <a:t>(Slide 1)</a:t>
            </a:r>
            <a:r>
              <a:rPr lang="en">
                <a:solidFill>
                  <a:schemeClr val="dk1"/>
                </a:solidFill>
              </a:rPr>
              <a:t> et le déroulé de la séance </a:t>
            </a:r>
            <a:r>
              <a:rPr lang="en" b="1" i="1">
                <a:solidFill>
                  <a:schemeClr val="dk1"/>
                </a:solidFill>
              </a:rPr>
              <a:t>(Slide 2)</a:t>
            </a:r>
            <a:endParaRPr b="1" i="1">
              <a:solidFill>
                <a:schemeClr val="dk1"/>
              </a:solidFill>
            </a:endParaRPr>
          </a:p>
          <a:p>
            <a:pPr marL="457200" lvl="0" indent="-298450" algn="l" rtl="0">
              <a:lnSpc>
                <a:spcPct val="115000"/>
              </a:lnSpc>
              <a:spcBef>
                <a:spcPts val="0"/>
              </a:spcBef>
              <a:spcAft>
                <a:spcPts val="0"/>
              </a:spcAft>
              <a:buClr>
                <a:schemeClr val="dk1"/>
              </a:buClr>
              <a:buSzPts val="1100"/>
              <a:buAutoNum type="arabicPeriod"/>
            </a:pPr>
            <a:r>
              <a:rPr lang="en" b="1">
                <a:solidFill>
                  <a:schemeClr val="dk1"/>
                </a:solidFill>
              </a:rPr>
              <a:t>Transition à la Réflexion Individuelle (Slide 3-5)</a:t>
            </a:r>
            <a:endParaRPr sz="1200">
              <a:solidFill>
                <a:srgbClr val="666666"/>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g3abbfaf0194_0_1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1" name="Google Shape;201;g3abbfaf0194_0_1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400"/>
              </a:spcBef>
              <a:spcAft>
                <a:spcPts val="0"/>
              </a:spcAft>
              <a:buNone/>
            </a:pPr>
            <a:r>
              <a:rPr lang="en" sz="1200">
                <a:solidFill>
                  <a:srgbClr val="666666"/>
                </a:solidFill>
              </a:rPr>
              <a:t>(0h15 - 0h35) Théorie &amp; Mini-Exercice</a:t>
            </a:r>
            <a:endParaRPr sz="1200">
              <a:solidFill>
                <a:srgbClr val="666666"/>
              </a:solidFill>
            </a:endParaRPr>
          </a:p>
          <a:p>
            <a:pPr marL="457200" lvl="0" indent="-298450" algn="l" rtl="0">
              <a:lnSpc>
                <a:spcPct val="115000"/>
              </a:lnSpc>
              <a:spcBef>
                <a:spcPts val="400"/>
              </a:spcBef>
              <a:spcAft>
                <a:spcPts val="0"/>
              </a:spcAft>
              <a:buClr>
                <a:schemeClr val="dk1"/>
              </a:buClr>
              <a:buSzPts val="1100"/>
              <a:buAutoNum type="arabicPeriod"/>
            </a:pPr>
            <a:r>
              <a:rPr lang="en" b="1">
                <a:solidFill>
                  <a:schemeClr val="dk1"/>
                </a:solidFill>
              </a:rPr>
              <a:t>Concepts Clés (Slides 8-14) :</a:t>
            </a:r>
            <a:r>
              <a:rPr lang="en">
                <a:solidFill>
                  <a:schemeClr val="dk1"/>
                </a:solidFill>
              </a:rPr>
              <a:t> Présentez la définition de La Culture Client </a:t>
            </a:r>
            <a:r>
              <a:rPr lang="en" b="1">
                <a:solidFill>
                  <a:schemeClr val="dk1"/>
                </a:solidFill>
              </a:rPr>
              <a:t>(Slide 9)</a:t>
            </a:r>
            <a:r>
              <a:rPr lang="en">
                <a:solidFill>
                  <a:schemeClr val="dk1"/>
                </a:solidFill>
              </a:rPr>
              <a:t>, la définition du Client </a:t>
            </a:r>
            <a:r>
              <a:rPr lang="en" b="1">
                <a:solidFill>
                  <a:schemeClr val="dk1"/>
                </a:solidFill>
              </a:rPr>
              <a:t>(Slide 11)</a:t>
            </a:r>
            <a:r>
              <a:rPr lang="en">
                <a:solidFill>
                  <a:schemeClr val="dk1"/>
                </a:solidFill>
              </a:rPr>
              <a:t>, les trois types de clients </a:t>
            </a:r>
            <a:r>
              <a:rPr lang="en" b="1">
                <a:solidFill>
                  <a:schemeClr val="dk1"/>
                </a:solidFill>
              </a:rPr>
              <a:t>(Slides 13-14)</a:t>
            </a:r>
            <a:r>
              <a:rPr lang="en">
                <a:solidFill>
                  <a:schemeClr val="dk1"/>
                </a:solidFill>
              </a:rPr>
              <a:t>, et les soft-skills importants pour mettre en pratique la Culture Client </a:t>
            </a:r>
            <a:r>
              <a:rPr lang="en" b="1">
                <a:solidFill>
                  <a:schemeClr val="dk1"/>
                </a:solidFill>
              </a:rPr>
              <a:t>(Slide 15-16)</a:t>
            </a:r>
            <a:endParaRPr b="1">
              <a:solidFill>
                <a:schemeClr val="dk1"/>
              </a:solidFill>
            </a:endParaRPr>
          </a:p>
          <a:p>
            <a:pPr marL="457200" lvl="0" indent="-298450" algn="l" rtl="0">
              <a:lnSpc>
                <a:spcPct val="115000"/>
              </a:lnSpc>
              <a:spcBef>
                <a:spcPts val="0"/>
              </a:spcBef>
              <a:spcAft>
                <a:spcPts val="0"/>
              </a:spcAft>
              <a:buClr>
                <a:schemeClr val="dk1"/>
              </a:buClr>
              <a:buSzPts val="1100"/>
              <a:buAutoNum type="arabicPeriod"/>
            </a:pPr>
            <a:r>
              <a:rPr lang="en" b="1">
                <a:solidFill>
                  <a:schemeClr val="dk1"/>
                </a:solidFill>
              </a:rPr>
              <a:t>Mini-Exercice (Slides 17-19) :</a:t>
            </a:r>
            <a:r>
              <a:rPr lang="en">
                <a:solidFill>
                  <a:schemeClr val="dk1"/>
                </a:solidFill>
              </a:rPr>
              <a:t> Passez les slides avec les situations (La mamie, la boutique SFR, etc.). Demandez à la classe de répondre à main levée ou à la volée : "Interne ? Externe ? Partout ?".</a:t>
            </a:r>
            <a:endParaRPr>
              <a:solidFill>
                <a:schemeClr val="dk1"/>
              </a:solidFill>
            </a:endParaRPr>
          </a:p>
          <a:p>
            <a:pPr marL="457200" lvl="0" indent="-298450" algn="l" rtl="0">
              <a:lnSpc>
                <a:spcPct val="115000"/>
              </a:lnSpc>
              <a:spcBef>
                <a:spcPts val="0"/>
              </a:spcBef>
              <a:spcAft>
                <a:spcPts val="0"/>
              </a:spcAft>
              <a:buClr>
                <a:schemeClr val="dk1"/>
              </a:buClr>
              <a:buSzPts val="1100"/>
              <a:buAutoNum type="arabicPeriod"/>
            </a:pPr>
            <a:r>
              <a:rPr lang="en" b="1">
                <a:solidFill>
                  <a:schemeClr val="dk1"/>
                </a:solidFill>
              </a:rPr>
              <a:t>Résumé (Slide 20) :</a:t>
            </a:r>
            <a:r>
              <a:rPr lang="en">
                <a:solidFill>
                  <a:schemeClr val="dk1"/>
                </a:solidFill>
              </a:rPr>
              <a:t> Terminez la partie théorique avec les définitions clés.</a:t>
            </a:r>
            <a:endParaRPr sz="1200">
              <a:solidFill>
                <a:srgbClr val="666666"/>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Google Shape;206;g3d282fadda7_0_8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7" name="Google Shape;207;g3d282fadda7_0_8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a:solidFill>
                  <a:schemeClr val="dk1"/>
                </a:solidFill>
              </a:rPr>
              <a:t>L’objectif est d’élargir la vision du mot “client”. Les étudiants pensent souvent au client qui paye directement. Ici, on veut montrer qu’un client peut aussi être une personne qui utilise un service, dépend d’une réponse ou subit les conséquences d’une action.</a:t>
            </a:r>
            <a:endParaRPr>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a:solidFill>
                  <a:schemeClr val="dk1"/>
                </a:solidFill>
              </a:rPr>
              <a:t>À dire à l’oral :</a:t>
            </a:r>
            <a:br>
              <a:rPr lang="en">
                <a:solidFill>
                  <a:schemeClr val="dk1"/>
                </a:solidFill>
              </a:rPr>
            </a:br>
            <a:r>
              <a:rPr lang="en">
                <a:solidFill>
                  <a:schemeClr val="dk1"/>
                </a:solidFill>
              </a:rPr>
              <a:t> “Un client, ce n’est pas seulement quelqu’un qui passe en caisse. C’est aussi quelqu’un qui attend un service, une information, une intervention ou une solution.”</a:t>
            </a:r>
            <a:endParaRPr>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a:solidFill>
                  <a:schemeClr val="dk1"/>
                </a:solidFill>
              </a:rPr>
              <a:t>Exemples rapides :</a:t>
            </a:r>
            <a:endParaRPr>
              <a:solidFill>
                <a:schemeClr val="dk1"/>
              </a:solidFill>
            </a:endParaRPr>
          </a:p>
          <a:p>
            <a:pPr marL="457200" lvl="0" indent="-298450" algn="l" rtl="0">
              <a:lnSpc>
                <a:spcPct val="115000"/>
              </a:lnSpc>
              <a:spcBef>
                <a:spcPts val="1200"/>
              </a:spcBef>
              <a:spcAft>
                <a:spcPts val="0"/>
              </a:spcAft>
              <a:buClr>
                <a:schemeClr val="dk1"/>
              </a:buClr>
              <a:buSzPts val="1100"/>
              <a:buChar char="●"/>
            </a:pPr>
            <a:r>
              <a:rPr lang="en">
                <a:solidFill>
                  <a:schemeClr val="dk1"/>
                </a:solidFill>
              </a:rPr>
              <a:t>une personne qui utilise un service après l’achat ;</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en">
                <a:solidFill>
                  <a:schemeClr val="dk1"/>
                </a:solidFill>
              </a:rPr>
              <a:t>une entreprise qui attend une livraison ;</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en">
                <a:solidFill>
                  <a:schemeClr val="dk1"/>
                </a:solidFill>
              </a:rPr>
              <a:t>un usager qui dépend d’un équipement ou d’un service.</a:t>
            </a:r>
            <a:endParaRPr>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b="1">
                <a:solidFill>
                  <a:schemeClr val="dk1"/>
                </a:solidFill>
              </a:rPr>
              <a:t>Message clé :</a:t>
            </a:r>
            <a:r>
              <a:rPr lang="en">
                <a:solidFill>
                  <a:schemeClr val="dk1"/>
                </a:solidFill>
              </a:rPr>
              <a:t> être orienté client, c’est penser à la personne qui reçoit ou subit le résultat de notre travail.</a:t>
            </a:r>
            <a:endParaRPr>
              <a:solidFill>
                <a:schemeClr val="dk1"/>
              </a:solidFill>
            </a:endParaRPr>
          </a:p>
          <a:p>
            <a:pPr marL="0" lvl="0" indent="0" algn="l" rtl="0">
              <a:lnSpc>
                <a:spcPct val="115000"/>
              </a:lnSpc>
              <a:spcBef>
                <a:spcPts val="1400"/>
              </a:spcBef>
              <a:spcAft>
                <a:spcPts val="0"/>
              </a:spcAft>
              <a:buNone/>
            </a:pPr>
            <a:br>
              <a:rPr lang="en" sz="1200">
                <a:solidFill>
                  <a:srgbClr val="666666"/>
                </a:solidFill>
              </a:rPr>
            </a:br>
            <a:br>
              <a:rPr lang="en" sz="1200">
                <a:solidFill>
                  <a:srgbClr val="666666"/>
                </a:solidFill>
              </a:rPr>
            </a:br>
            <a:r>
              <a:rPr lang="en" sz="1200">
                <a:solidFill>
                  <a:srgbClr val="666666"/>
                </a:solidFill>
              </a:rPr>
              <a:t>(0h15 - 0h35) Théorie &amp; Mini-Exercice</a:t>
            </a:r>
            <a:endParaRPr sz="1200">
              <a:solidFill>
                <a:srgbClr val="666666"/>
              </a:solidFill>
            </a:endParaRPr>
          </a:p>
          <a:p>
            <a:pPr marL="457200" lvl="0" indent="-298450" algn="l" rtl="0">
              <a:lnSpc>
                <a:spcPct val="115000"/>
              </a:lnSpc>
              <a:spcBef>
                <a:spcPts val="400"/>
              </a:spcBef>
              <a:spcAft>
                <a:spcPts val="0"/>
              </a:spcAft>
              <a:buClr>
                <a:schemeClr val="dk1"/>
              </a:buClr>
              <a:buSzPts val="1100"/>
              <a:buAutoNum type="arabicPeriod"/>
            </a:pPr>
            <a:r>
              <a:rPr lang="en" b="1">
                <a:solidFill>
                  <a:schemeClr val="dk1"/>
                </a:solidFill>
              </a:rPr>
              <a:t>Concepts Clés (Slides 8-14) :</a:t>
            </a:r>
            <a:r>
              <a:rPr lang="en">
                <a:solidFill>
                  <a:schemeClr val="dk1"/>
                </a:solidFill>
              </a:rPr>
              <a:t> Présentez la définition de La Culture Client </a:t>
            </a:r>
            <a:r>
              <a:rPr lang="en" b="1">
                <a:solidFill>
                  <a:schemeClr val="dk1"/>
                </a:solidFill>
              </a:rPr>
              <a:t>(Slide 9)</a:t>
            </a:r>
            <a:r>
              <a:rPr lang="en">
                <a:solidFill>
                  <a:schemeClr val="dk1"/>
                </a:solidFill>
              </a:rPr>
              <a:t>, la définition du Client </a:t>
            </a:r>
            <a:r>
              <a:rPr lang="en" b="1">
                <a:solidFill>
                  <a:schemeClr val="dk1"/>
                </a:solidFill>
              </a:rPr>
              <a:t>(Slide 11)</a:t>
            </a:r>
            <a:r>
              <a:rPr lang="en">
                <a:solidFill>
                  <a:schemeClr val="dk1"/>
                </a:solidFill>
              </a:rPr>
              <a:t>, les trois types de clients </a:t>
            </a:r>
            <a:r>
              <a:rPr lang="en" b="1">
                <a:solidFill>
                  <a:schemeClr val="dk1"/>
                </a:solidFill>
              </a:rPr>
              <a:t>(Slides 13-14)</a:t>
            </a:r>
            <a:r>
              <a:rPr lang="en">
                <a:solidFill>
                  <a:schemeClr val="dk1"/>
                </a:solidFill>
              </a:rPr>
              <a:t>, et les soft-skills importants pour mettre en pratique la Culture Client </a:t>
            </a:r>
            <a:r>
              <a:rPr lang="en" b="1">
                <a:solidFill>
                  <a:schemeClr val="dk1"/>
                </a:solidFill>
              </a:rPr>
              <a:t>(Slide 15-16)</a:t>
            </a:r>
            <a:endParaRPr b="1">
              <a:solidFill>
                <a:schemeClr val="dk1"/>
              </a:solidFill>
            </a:endParaRPr>
          </a:p>
          <a:p>
            <a:pPr marL="457200" lvl="0" indent="-298450" algn="l" rtl="0">
              <a:lnSpc>
                <a:spcPct val="115000"/>
              </a:lnSpc>
              <a:spcBef>
                <a:spcPts val="0"/>
              </a:spcBef>
              <a:spcAft>
                <a:spcPts val="0"/>
              </a:spcAft>
              <a:buClr>
                <a:schemeClr val="dk1"/>
              </a:buClr>
              <a:buSzPts val="1100"/>
              <a:buAutoNum type="arabicPeriod"/>
            </a:pPr>
            <a:r>
              <a:rPr lang="en" b="1">
                <a:solidFill>
                  <a:schemeClr val="dk1"/>
                </a:solidFill>
              </a:rPr>
              <a:t>Mini-Exercice (Slides 17-19) :</a:t>
            </a:r>
            <a:r>
              <a:rPr lang="en">
                <a:solidFill>
                  <a:schemeClr val="dk1"/>
                </a:solidFill>
              </a:rPr>
              <a:t> Passez les slides avec les situations (La mamie, la boutique SFR, etc.). Demandez à la classe de répondre à main levée ou à la volée : "Interne ? Externe ? Partout ?".</a:t>
            </a:r>
            <a:endParaRPr>
              <a:solidFill>
                <a:schemeClr val="dk1"/>
              </a:solidFill>
            </a:endParaRPr>
          </a:p>
          <a:p>
            <a:pPr marL="457200" lvl="0" indent="-298450" algn="l" rtl="0">
              <a:lnSpc>
                <a:spcPct val="115000"/>
              </a:lnSpc>
              <a:spcBef>
                <a:spcPts val="0"/>
              </a:spcBef>
              <a:spcAft>
                <a:spcPts val="0"/>
              </a:spcAft>
              <a:buClr>
                <a:schemeClr val="dk1"/>
              </a:buClr>
              <a:buSzPts val="1100"/>
              <a:buAutoNum type="arabicPeriod"/>
            </a:pPr>
            <a:r>
              <a:rPr lang="en" b="1">
                <a:solidFill>
                  <a:schemeClr val="dk1"/>
                </a:solidFill>
              </a:rPr>
              <a:t>Résumé (Slide 20) :</a:t>
            </a:r>
            <a:r>
              <a:rPr lang="en">
                <a:solidFill>
                  <a:schemeClr val="dk1"/>
                </a:solidFill>
              </a:rPr>
              <a:t> Terminez la partie théorique avec les définitions clés.</a:t>
            </a:r>
            <a:endParaRPr sz="1200">
              <a:solidFill>
                <a:srgbClr val="666666"/>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3d282fadda7_0_6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4" name="Google Shape;214;g3d282fadda7_0_6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400"/>
              </a:spcBef>
              <a:spcAft>
                <a:spcPts val="0"/>
              </a:spcAft>
              <a:buNone/>
            </a:pPr>
            <a:r>
              <a:rPr lang="en" sz="1200">
                <a:solidFill>
                  <a:srgbClr val="666666"/>
                </a:solidFill>
              </a:rPr>
              <a:t>(0h15 - 0h35) Théorie &amp; Mini-Exercice</a:t>
            </a:r>
            <a:endParaRPr sz="1200">
              <a:solidFill>
                <a:srgbClr val="666666"/>
              </a:solidFill>
            </a:endParaRPr>
          </a:p>
          <a:p>
            <a:pPr marL="457200" lvl="0" indent="-298450" algn="l" rtl="0">
              <a:lnSpc>
                <a:spcPct val="115000"/>
              </a:lnSpc>
              <a:spcBef>
                <a:spcPts val="400"/>
              </a:spcBef>
              <a:spcAft>
                <a:spcPts val="0"/>
              </a:spcAft>
              <a:buClr>
                <a:schemeClr val="dk1"/>
              </a:buClr>
              <a:buSzPts val="1100"/>
              <a:buAutoNum type="arabicPeriod"/>
            </a:pPr>
            <a:r>
              <a:rPr lang="en" b="1">
                <a:solidFill>
                  <a:schemeClr val="dk1"/>
                </a:solidFill>
              </a:rPr>
              <a:t>Concepts Clés (Slides 8-14) :</a:t>
            </a:r>
            <a:r>
              <a:rPr lang="en">
                <a:solidFill>
                  <a:schemeClr val="dk1"/>
                </a:solidFill>
              </a:rPr>
              <a:t> Présentez la définition de La Culture Client </a:t>
            </a:r>
            <a:r>
              <a:rPr lang="en" b="1">
                <a:solidFill>
                  <a:schemeClr val="dk1"/>
                </a:solidFill>
              </a:rPr>
              <a:t>(Slide 9)</a:t>
            </a:r>
            <a:r>
              <a:rPr lang="en">
                <a:solidFill>
                  <a:schemeClr val="dk1"/>
                </a:solidFill>
              </a:rPr>
              <a:t>, la définition du Client </a:t>
            </a:r>
            <a:r>
              <a:rPr lang="en" b="1">
                <a:solidFill>
                  <a:schemeClr val="dk1"/>
                </a:solidFill>
              </a:rPr>
              <a:t>(Slide 11)</a:t>
            </a:r>
            <a:r>
              <a:rPr lang="en">
                <a:solidFill>
                  <a:schemeClr val="dk1"/>
                </a:solidFill>
              </a:rPr>
              <a:t>, les trois types de clients </a:t>
            </a:r>
            <a:r>
              <a:rPr lang="en" b="1">
                <a:solidFill>
                  <a:schemeClr val="dk1"/>
                </a:solidFill>
              </a:rPr>
              <a:t>(Slides 13-14)</a:t>
            </a:r>
            <a:r>
              <a:rPr lang="en">
                <a:solidFill>
                  <a:schemeClr val="dk1"/>
                </a:solidFill>
              </a:rPr>
              <a:t>, et les soft-skills importants pour mettre en pratique la Culture Client </a:t>
            </a:r>
            <a:r>
              <a:rPr lang="en" b="1">
                <a:solidFill>
                  <a:schemeClr val="dk1"/>
                </a:solidFill>
              </a:rPr>
              <a:t>(Slide 15-16)</a:t>
            </a:r>
            <a:endParaRPr b="1">
              <a:solidFill>
                <a:schemeClr val="dk1"/>
              </a:solidFill>
            </a:endParaRPr>
          </a:p>
          <a:p>
            <a:pPr marL="457200" lvl="0" indent="-298450" algn="l" rtl="0">
              <a:lnSpc>
                <a:spcPct val="115000"/>
              </a:lnSpc>
              <a:spcBef>
                <a:spcPts val="0"/>
              </a:spcBef>
              <a:spcAft>
                <a:spcPts val="0"/>
              </a:spcAft>
              <a:buClr>
                <a:schemeClr val="dk1"/>
              </a:buClr>
              <a:buSzPts val="1100"/>
              <a:buAutoNum type="arabicPeriod"/>
            </a:pPr>
            <a:r>
              <a:rPr lang="en" b="1">
                <a:solidFill>
                  <a:schemeClr val="dk1"/>
                </a:solidFill>
              </a:rPr>
              <a:t>Mini-Exercice (Slides 17-19) :</a:t>
            </a:r>
            <a:r>
              <a:rPr lang="en">
                <a:solidFill>
                  <a:schemeClr val="dk1"/>
                </a:solidFill>
              </a:rPr>
              <a:t> Passez les slides avec les situations (La mamie, la boutique SFR, etc.). Demandez à la classe de répondre à main levée ou à la volée : "Interne ? Externe ? Partout ?".</a:t>
            </a:r>
            <a:endParaRPr>
              <a:solidFill>
                <a:schemeClr val="dk1"/>
              </a:solidFill>
            </a:endParaRPr>
          </a:p>
          <a:p>
            <a:pPr marL="457200" lvl="0" indent="-298450" algn="l" rtl="0">
              <a:lnSpc>
                <a:spcPct val="115000"/>
              </a:lnSpc>
              <a:spcBef>
                <a:spcPts val="0"/>
              </a:spcBef>
              <a:spcAft>
                <a:spcPts val="0"/>
              </a:spcAft>
              <a:buClr>
                <a:schemeClr val="dk1"/>
              </a:buClr>
              <a:buSzPts val="1100"/>
              <a:buAutoNum type="arabicPeriod"/>
            </a:pPr>
            <a:r>
              <a:rPr lang="en" b="1">
                <a:solidFill>
                  <a:schemeClr val="dk1"/>
                </a:solidFill>
              </a:rPr>
              <a:t>Résumé (Slide 20) :</a:t>
            </a:r>
            <a:r>
              <a:rPr lang="en">
                <a:solidFill>
                  <a:schemeClr val="dk1"/>
                </a:solidFill>
              </a:rPr>
              <a:t> Terminez la partie théorique avec les définitions clés.</a:t>
            </a:r>
            <a:endParaRPr sz="1200">
              <a:solidFill>
                <a:srgbClr val="666666"/>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g3d1bc2c6f65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2" name="Google Shape;222;g3d1bc2c6f65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a:solidFill>
                  <a:schemeClr val="dk1"/>
                </a:solidFill>
              </a:rPr>
              <a:t>Ne pas rentrer dans trop de détails : cette slide sert surtout à préparer la différence entre client externe, client interne et client partout.</a:t>
            </a:r>
            <a:endParaRPr>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a:solidFill>
                  <a:schemeClr val="dk1"/>
                </a:solidFill>
              </a:rPr>
              <a:t>À dire à l’oral :</a:t>
            </a:r>
            <a:br>
              <a:rPr lang="en">
                <a:solidFill>
                  <a:schemeClr val="dk1"/>
                </a:solidFill>
              </a:rPr>
            </a:br>
            <a:r>
              <a:rPr lang="en">
                <a:solidFill>
                  <a:schemeClr val="dk1"/>
                </a:solidFill>
              </a:rPr>
              <a:t> “On va distinguer trois types de clients. Ce n’est pas pour compliquer les choses, mais pour comprendre que le bon comportement professionnel ne s’adresse pas seulement au client qui achète.”</a:t>
            </a:r>
            <a:endParaRPr>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a:solidFill>
                  <a:schemeClr val="dk1"/>
                </a:solidFill>
              </a:rPr>
              <a:t>Exemples précis, sans entrer dans un scénario :</a:t>
            </a:r>
            <a:endParaRPr>
              <a:solidFill>
                <a:schemeClr val="dk1"/>
              </a:solidFill>
            </a:endParaRPr>
          </a:p>
          <a:p>
            <a:pPr marL="457200" lvl="0" indent="-298450" algn="l" rtl="0">
              <a:lnSpc>
                <a:spcPct val="115000"/>
              </a:lnSpc>
              <a:spcBef>
                <a:spcPts val="1200"/>
              </a:spcBef>
              <a:spcAft>
                <a:spcPts val="0"/>
              </a:spcAft>
              <a:buClr>
                <a:schemeClr val="dk1"/>
              </a:buClr>
              <a:buSzPts val="1100"/>
              <a:buChar char="●"/>
            </a:pPr>
            <a:r>
              <a:rPr lang="en" b="1">
                <a:solidFill>
                  <a:schemeClr val="dk1"/>
                </a:solidFill>
              </a:rPr>
              <a:t>Client externe</a:t>
            </a:r>
            <a:r>
              <a:rPr lang="en">
                <a:solidFill>
                  <a:schemeClr val="dk1"/>
                </a:solidFill>
              </a:rPr>
              <a:t> : un artisan appelle son fournisseur parce qu’il lui manque une pièce pour finir un chantier.</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en" b="1">
                <a:solidFill>
                  <a:schemeClr val="dk1"/>
                </a:solidFill>
              </a:rPr>
              <a:t>Client interne</a:t>
            </a:r>
            <a:r>
              <a:rPr lang="en">
                <a:solidFill>
                  <a:schemeClr val="dk1"/>
                </a:solidFill>
              </a:rPr>
              <a:t> : le service comptabilité attend une facture correcte pour payer un fournisseur.</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en" b="1">
                <a:solidFill>
                  <a:schemeClr val="dk1"/>
                </a:solidFill>
              </a:rPr>
              <a:t>Client partout</a:t>
            </a:r>
            <a:r>
              <a:rPr lang="en">
                <a:solidFill>
                  <a:schemeClr val="dk1"/>
                </a:solidFill>
              </a:rPr>
              <a:t> : un livreur est mal accueilli à l’entrée d’une entreprise et en garde une mauvaise image.</a:t>
            </a:r>
            <a:endParaRPr>
              <a:solidFill>
                <a:schemeClr val="dk1"/>
              </a:solidFill>
            </a:endParaRPr>
          </a:p>
          <a:p>
            <a:pPr marL="0" lvl="0" indent="0" algn="l" rtl="0">
              <a:lnSpc>
                <a:spcPct val="115000"/>
              </a:lnSpc>
              <a:spcBef>
                <a:spcPts val="1200"/>
              </a:spcBef>
              <a:spcAft>
                <a:spcPts val="1200"/>
              </a:spcAft>
              <a:buNone/>
            </a:pPr>
            <a:r>
              <a:rPr lang="en" b="1">
                <a:solidFill>
                  <a:schemeClr val="dk1"/>
                </a:solidFill>
              </a:rPr>
              <a:t>Message clé :</a:t>
            </a:r>
            <a:r>
              <a:rPr lang="en">
                <a:solidFill>
                  <a:schemeClr val="dk1"/>
                </a:solidFill>
              </a:rPr>
              <a:t> le client n’est pas seulement celui qui paye directement ; une interaction peut aussi influencer le travail des collègues ou l’image de l’entreprise.</a:t>
            </a:r>
            <a:endParaRPr>
              <a:solidFill>
                <a:schemeClr val="dk1"/>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g3d1bc2c6f65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0" name="Google Shape;230;g3d1bc2c6f65_0_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a:solidFill>
                  <a:schemeClr val="dk1"/>
                </a:solidFill>
              </a:rPr>
              <a:t>Cette slide montre que la culture client n’est pas toujours simple. Il faut souvent trouver un équilibre entre ce que la personne attend, ce que l’entreprise peut faire, et les règles à respecter.</a:t>
            </a:r>
            <a:endParaRPr>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a:solidFill>
                  <a:schemeClr val="dk1"/>
                </a:solidFill>
              </a:rPr>
              <a:t>À dire à l’oral :</a:t>
            </a:r>
            <a:br>
              <a:rPr lang="en">
                <a:solidFill>
                  <a:schemeClr val="dk1"/>
                </a:solidFill>
              </a:rPr>
            </a:br>
            <a:r>
              <a:rPr lang="en">
                <a:solidFill>
                  <a:schemeClr val="dk1"/>
                </a:solidFill>
              </a:rPr>
              <a:t> “Dans la vraie vie professionnelle, on ne peut pas toujours répondre exactement à la demande de départ. Mais on peut expliquer clairement la situation, proposer une alternative et garder une posture professionnelle.”</a:t>
            </a:r>
            <a:endParaRPr>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a:solidFill>
                  <a:schemeClr val="dk1"/>
                </a:solidFill>
              </a:rPr>
              <a:t>Exemples de dilemmes :</a:t>
            </a:r>
            <a:endParaRPr>
              <a:solidFill>
                <a:schemeClr val="dk1"/>
              </a:solidFill>
            </a:endParaRPr>
          </a:p>
          <a:p>
            <a:pPr marL="457200" lvl="0" indent="-298450" algn="l" rtl="0">
              <a:lnSpc>
                <a:spcPct val="115000"/>
              </a:lnSpc>
              <a:spcBef>
                <a:spcPts val="1200"/>
              </a:spcBef>
              <a:spcAft>
                <a:spcPts val="0"/>
              </a:spcAft>
              <a:buClr>
                <a:schemeClr val="dk1"/>
              </a:buClr>
              <a:buSzPts val="1100"/>
              <a:buChar char="●"/>
            </a:pPr>
            <a:r>
              <a:rPr lang="en" b="1">
                <a:solidFill>
                  <a:schemeClr val="dk1"/>
                </a:solidFill>
              </a:rPr>
              <a:t>Client externe</a:t>
            </a:r>
            <a:r>
              <a:rPr lang="en">
                <a:solidFill>
                  <a:schemeClr val="dk1"/>
                </a:solidFill>
              </a:rPr>
              <a:t> : un client veut que son équipement soit réparé aujourd’hui, mais une pièce doit être commandée.</a:t>
            </a:r>
            <a:br>
              <a:rPr lang="en">
                <a:solidFill>
                  <a:schemeClr val="dk1"/>
                </a:solidFill>
              </a:rPr>
            </a:br>
            <a:r>
              <a:rPr lang="en">
                <a:solidFill>
                  <a:schemeClr val="dk1"/>
                </a:solidFill>
              </a:rPr>
              <a:t> → Comment reconnaître son urgence sans promettre quelque chose d’impossible ?</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en" b="1">
                <a:solidFill>
                  <a:schemeClr val="dk1"/>
                </a:solidFill>
              </a:rPr>
              <a:t>Client interne</a:t>
            </a:r>
            <a:r>
              <a:rPr lang="en">
                <a:solidFill>
                  <a:schemeClr val="dk1"/>
                </a:solidFill>
              </a:rPr>
              <a:t> : un collègue demande une exception pour aller plus vite, mais il y’a une procédure (qui permet d’éviter les erreurs et les abus).</a:t>
            </a:r>
            <a:br>
              <a:rPr lang="en">
                <a:solidFill>
                  <a:schemeClr val="dk1"/>
                </a:solidFill>
              </a:rPr>
            </a:br>
            <a:r>
              <a:rPr lang="en">
                <a:solidFill>
                  <a:schemeClr val="dk1"/>
                </a:solidFill>
              </a:rPr>
              <a:t> → Comment l’aider sans prendre un risque pour l’entreprise ?</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en" b="1">
                <a:solidFill>
                  <a:schemeClr val="dk1"/>
                </a:solidFill>
              </a:rPr>
              <a:t>Client partout</a:t>
            </a:r>
            <a:r>
              <a:rPr lang="en">
                <a:solidFill>
                  <a:schemeClr val="dk1"/>
                </a:solidFill>
              </a:rPr>
              <a:t> : un professionnel est concentré sur son intervention, mais une personne extérieure lui pose une question.</a:t>
            </a:r>
            <a:br>
              <a:rPr lang="en">
                <a:solidFill>
                  <a:schemeClr val="dk1"/>
                </a:solidFill>
              </a:rPr>
            </a:br>
            <a:r>
              <a:rPr lang="en">
                <a:solidFill>
                  <a:schemeClr val="dk1"/>
                </a:solidFill>
              </a:rPr>
              <a:t> → Comment rester efficace tout en préservant l’image de l’entreprise ?</a:t>
            </a:r>
            <a:endParaRPr>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b="1">
                <a:solidFill>
                  <a:schemeClr val="dk1"/>
                </a:solidFill>
              </a:rPr>
              <a:t>Message clé :</a:t>
            </a:r>
            <a:r>
              <a:rPr lang="en">
                <a:solidFill>
                  <a:schemeClr val="dk1"/>
                </a:solidFill>
              </a:rPr>
              <a:t> la culture client aide à gérer les contraintes sans abîmer la relation.</a:t>
            </a:r>
            <a:endParaRPr>
              <a:solidFill>
                <a:schemeClr val="dk1"/>
              </a:solidFill>
            </a:endParaRPr>
          </a:p>
          <a:p>
            <a:pPr marL="0" lvl="0" indent="0" algn="l" rtl="0">
              <a:lnSpc>
                <a:spcPct val="115000"/>
              </a:lnSpc>
              <a:spcBef>
                <a:spcPts val="1200"/>
              </a:spcBef>
              <a:spcAft>
                <a:spcPts val="1200"/>
              </a:spcAft>
              <a:buNone/>
            </a:pPr>
            <a:endParaRPr>
              <a:solidFill>
                <a:schemeClr val="dk1"/>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g3d1bc2c6f65_0_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8" name="Google Shape;238;g3d1bc2c6f65_0_7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a:solidFill>
                  <a:schemeClr val="dk1"/>
                </a:solidFill>
              </a:rPr>
              <a:t>Ne pas passer trop de temps à lire les définitions : elles sont déjà sur la slide.</a:t>
            </a:r>
            <a:br>
              <a:rPr lang="en">
                <a:solidFill>
                  <a:schemeClr val="dk1"/>
                </a:solidFill>
              </a:rPr>
            </a:br>
            <a:r>
              <a:rPr lang="en">
                <a:solidFill>
                  <a:schemeClr val="dk1"/>
                </a:solidFill>
              </a:rPr>
              <a:t>L’objectif est de montrer que ces comportements sont utiles surtout quand la situation devient tendue, floue ou urgente.</a:t>
            </a:r>
            <a:endParaRPr>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a:solidFill>
                  <a:schemeClr val="dk1"/>
                </a:solidFill>
              </a:rPr>
              <a:t>À dire à l’oral :</a:t>
            </a:r>
            <a:br>
              <a:rPr lang="en">
                <a:solidFill>
                  <a:schemeClr val="dk1"/>
                </a:solidFill>
              </a:rPr>
            </a:br>
            <a:r>
              <a:rPr lang="en">
                <a:solidFill>
                  <a:schemeClr val="dk1"/>
                </a:solidFill>
              </a:rPr>
              <a:t>    “Ces cinq piliers peuvent paraître simples, mais dans une vraie situation professionnelle on les oublie vite : on coupe la parole, on répond trop vite, on utilise des mots trop techniques, ou on transmet une information incomplète.”</a:t>
            </a:r>
            <a:endParaRPr>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a:solidFill>
                  <a:schemeClr val="dk1"/>
                </a:solidFill>
              </a:rPr>
              <a:t>Vous pouvez faire le lien avec les expériences racontées au début :</a:t>
            </a:r>
            <a:br>
              <a:rPr lang="en">
                <a:solidFill>
                  <a:schemeClr val="dk1"/>
                </a:solidFill>
              </a:rPr>
            </a:br>
            <a:r>
              <a:rPr lang="en">
                <a:solidFill>
                  <a:schemeClr val="dk1"/>
                </a:solidFill>
              </a:rPr>
              <a:t>    “Dans vos exemples positifs ou négatifs, quels piliers étaient présents ? Lesquels manquaient ?”</a:t>
            </a:r>
            <a:endParaRPr>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b="1" u="sng">
                <a:solidFill>
                  <a:schemeClr val="dk1"/>
                </a:solidFill>
              </a:rPr>
              <a:t>Message clé</a:t>
            </a:r>
            <a:r>
              <a:rPr lang="en" b="1">
                <a:solidFill>
                  <a:schemeClr val="dk1"/>
                </a:solidFill>
              </a:rPr>
              <a:t> :</a:t>
            </a:r>
            <a:r>
              <a:rPr lang="en">
                <a:solidFill>
                  <a:schemeClr val="dk1"/>
                </a:solidFill>
              </a:rPr>
              <a:t> ces piliers ne sont pas des mots à apprendre par cœur ; ce sont des réflexes professionnels à utiliser face à un client, un collègue ou une personne extérieure.</a:t>
            </a:r>
            <a:endParaRPr>
              <a:solidFill>
                <a:schemeClr val="dk1"/>
              </a:solidFill>
            </a:endParaRPr>
          </a:p>
          <a:p>
            <a:pPr marL="0" lvl="0" indent="0" algn="l" rtl="0">
              <a:lnSpc>
                <a:spcPct val="100000"/>
              </a:lnSpc>
              <a:spcBef>
                <a:spcPts val="1200"/>
              </a:spcBef>
              <a:spcAft>
                <a:spcPts val="0"/>
              </a:spcAft>
              <a:buSzPts val="1100"/>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g3d1bc2c6f65_0_1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6" name="Google Shape;256;g3d1bc2c6f65_0_14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a:solidFill>
                  <a:schemeClr val="dk1"/>
                </a:solidFill>
              </a:rPr>
              <a:t>Ne pas présenter cette slide comme une liste de “qualités personnelles”. Insister sur l’utilité professionnelle de chaque pilier. Ce ne sont pas seulement des qualités humaines : ce sont aussi des outils pour résoudre un problème plus efficacement.</a:t>
            </a:r>
            <a:endParaRPr>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a:solidFill>
                  <a:schemeClr val="dk1"/>
                </a:solidFill>
              </a:rPr>
              <a:t>À dire à l’oral :</a:t>
            </a:r>
            <a:br>
              <a:rPr lang="en">
                <a:solidFill>
                  <a:schemeClr val="dk1"/>
                </a:solidFill>
              </a:rPr>
            </a:br>
            <a:r>
              <a:rPr lang="en">
                <a:solidFill>
                  <a:schemeClr val="dk1"/>
                </a:solidFill>
              </a:rPr>
              <a:t> “Dans une situation client, le problème technique ou administratif n’est souvent qu’une partie du sujet. Il y a aussi la manière dont la personne se sent écoutée, comprise et accompagnée.”</a:t>
            </a:r>
            <a:endParaRPr>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a:solidFill>
                  <a:schemeClr val="dk1"/>
                </a:solidFill>
              </a:rPr>
              <a:t>Insister sur le fait que ces piliers servent surtout à :</a:t>
            </a:r>
            <a:endParaRPr>
              <a:solidFill>
                <a:schemeClr val="dk1"/>
              </a:solidFill>
            </a:endParaRPr>
          </a:p>
          <a:p>
            <a:pPr marL="457200" lvl="0" indent="-298450" algn="l" rtl="0">
              <a:lnSpc>
                <a:spcPct val="115000"/>
              </a:lnSpc>
              <a:spcBef>
                <a:spcPts val="1200"/>
              </a:spcBef>
              <a:spcAft>
                <a:spcPts val="0"/>
              </a:spcAft>
              <a:buClr>
                <a:schemeClr val="dk1"/>
              </a:buClr>
              <a:buSzPts val="1100"/>
              <a:buChar char="●"/>
            </a:pPr>
            <a:r>
              <a:rPr lang="en">
                <a:solidFill>
                  <a:schemeClr val="dk1"/>
                </a:solidFill>
              </a:rPr>
              <a:t>éviter de répondre trop vite à côté du problème ;</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en">
                <a:solidFill>
                  <a:schemeClr val="dk1"/>
                </a:solidFill>
              </a:rPr>
              <a:t>calmer une situation tendue sans forcément dire oui à tout ;</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en">
                <a:solidFill>
                  <a:schemeClr val="dk1"/>
                </a:solidFill>
              </a:rPr>
              <a:t>rendre une contrainte plus acceptable en l’expliquant clairement ;</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en">
                <a:solidFill>
                  <a:schemeClr val="dk1"/>
                </a:solidFill>
              </a:rPr>
              <a:t>permettre à un collègue ou à un autre service de reprendre le dossier sans perdre d’informations.</a:t>
            </a:r>
            <a:endParaRPr>
              <a:solidFill>
                <a:schemeClr val="dk1"/>
              </a:solidFill>
            </a:endParaRPr>
          </a:p>
          <a:p>
            <a:pPr marL="0" lvl="0" indent="0" algn="l" rtl="0">
              <a:lnSpc>
                <a:spcPct val="115000"/>
              </a:lnSpc>
              <a:spcBef>
                <a:spcPts val="1200"/>
              </a:spcBef>
              <a:spcAft>
                <a:spcPts val="0"/>
              </a:spcAft>
              <a:buNone/>
            </a:pPr>
            <a:r>
              <a:rPr lang="en" b="1" u="sng">
                <a:solidFill>
                  <a:schemeClr val="dk1"/>
                </a:solidFill>
              </a:rPr>
              <a:t>Point important à dire</a:t>
            </a:r>
            <a:r>
              <a:rPr lang="en" b="1">
                <a:solidFill>
                  <a:schemeClr val="dk1"/>
                </a:solidFill>
              </a:rPr>
              <a:t> :</a:t>
            </a:r>
            <a:r>
              <a:rPr lang="en">
                <a:solidFill>
                  <a:schemeClr val="dk1"/>
                </a:solidFill>
              </a:rPr>
              <a:t> avoir une culture client ne veut pas dire dire oui à tout. On peut refuser, expliquer une règle ou annoncer une mauvaise nouvelle, mais il faut le faire clairement et avec respect.</a:t>
            </a:r>
            <a:endParaRPr>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b="1" u="sng">
                <a:solidFill>
                  <a:schemeClr val="dk1"/>
                </a:solidFill>
              </a:rPr>
              <a:t>Message clé</a:t>
            </a:r>
            <a:r>
              <a:rPr lang="en" b="1">
                <a:solidFill>
                  <a:schemeClr val="dk1"/>
                </a:solidFill>
              </a:rPr>
              <a:t> :</a:t>
            </a:r>
            <a:r>
              <a:rPr lang="en">
                <a:solidFill>
                  <a:schemeClr val="dk1"/>
                </a:solidFill>
              </a:rPr>
              <a:t> une bonne culture client ne supprime pas les contraintes ; elle aide à les expliquer et à les gérer professionnellement.</a:t>
            </a:r>
            <a:endParaRPr>
              <a:solidFill>
                <a:schemeClr val="dk1"/>
              </a:solidFill>
            </a:endParaRPr>
          </a:p>
          <a:p>
            <a:pPr marL="0" lvl="0" indent="0" algn="l" rtl="0">
              <a:lnSpc>
                <a:spcPct val="100000"/>
              </a:lnSpc>
              <a:spcBef>
                <a:spcPts val="1200"/>
              </a:spcBef>
              <a:spcAft>
                <a:spcPts val="0"/>
              </a:spcAft>
              <a:buSzPts val="1100"/>
              <a:buNone/>
            </a:pPr>
            <a:endParaRPr>
              <a:solidFill>
                <a:schemeClr val="dk1"/>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83BBE7-BD77-AA13-58C2-39BBFF293510}"/>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9D180B5B-B8D8-97B1-701E-DE14DEBF326E}"/>
              </a:ext>
            </a:extLst>
          </p:cNvPr>
          <p:cNvSpPr>
            <a:spLocks noGrp="1" noRot="1" noChangeAspect="1"/>
          </p:cNvSpPr>
          <p:nvPr>
            <p:ph type="sldImg"/>
          </p:nvPr>
        </p:nvSpPr>
        <p:spPr>
          <a:xfrm>
            <a:off x="381000" y="685800"/>
            <a:ext cx="6096000" cy="3429000"/>
          </a:xfrm>
        </p:spPr>
      </p:sp>
      <p:sp>
        <p:nvSpPr>
          <p:cNvPr id="3" name="Espace réservé des notes 2">
            <a:extLst>
              <a:ext uri="{FF2B5EF4-FFF2-40B4-BE49-F238E27FC236}">
                <a16:creationId xmlns:a16="http://schemas.microsoft.com/office/drawing/2014/main" id="{CF570629-2C6D-A65A-0AB1-4DA9FA29E55A}"/>
              </a:ext>
            </a:extLst>
          </p:cNvPr>
          <p:cNvSpPr>
            <a:spLocks noGrp="1"/>
          </p:cNvSpPr>
          <p:nvPr>
            <p:ph type="body" idx="1"/>
          </p:nvPr>
        </p:nvSpPr>
        <p:spPr/>
        <p:txBody>
          <a:bodyPr/>
          <a:lstStyle/>
          <a:p>
            <a:pPr marL="0" lvl="0" indent="0" algn="l" rtl="0">
              <a:lnSpc>
                <a:spcPct val="115000"/>
              </a:lnSpc>
              <a:spcBef>
                <a:spcPts val="1400"/>
              </a:spcBef>
              <a:spcAft>
                <a:spcPts val="0"/>
              </a:spcAft>
              <a:buClr>
                <a:schemeClr val="dk1"/>
              </a:buClr>
              <a:buSzPts val="1100"/>
              <a:buFont typeface="Arial"/>
              <a:buNone/>
            </a:pPr>
            <a:r>
              <a:rPr lang="en-GB" sz="1600" dirty="0">
                <a:solidFill>
                  <a:srgbClr val="666666"/>
                </a:solidFill>
              </a:rPr>
              <a:t>(0h15 - 0h35) </a:t>
            </a:r>
            <a:r>
              <a:rPr lang="en-GB" sz="1600" dirty="0" err="1">
                <a:solidFill>
                  <a:srgbClr val="666666"/>
                </a:solidFill>
              </a:rPr>
              <a:t>Théorie</a:t>
            </a:r>
            <a:r>
              <a:rPr lang="en-GB" sz="1600" dirty="0">
                <a:solidFill>
                  <a:srgbClr val="666666"/>
                </a:solidFill>
              </a:rPr>
              <a:t> &amp; Mini-</a:t>
            </a:r>
            <a:r>
              <a:rPr lang="en-GB" sz="1600" dirty="0" err="1">
                <a:solidFill>
                  <a:srgbClr val="666666"/>
                </a:solidFill>
              </a:rPr>
              <a:t>Exercice</a:t>
            </a:r>
            <a:endParaRPr lang="en-GB" sz="1600" dirty="0">
              <a:solidFill>
                <a:srgbClr val="666666"/>
              </a:solidFill>
            </a:endParaRPr>
          </a:p>
          <a:p>
            <a:pPr marL="457200" lvl="0" indent="-298450" algn="l" rtl="0">
              <a:lnSpc>
                <a:spcPct val="115000"/>
              </a:lnSpc>
              <a:spcBef>
                <a:spcPts val="400"/>
              </a:spcBef>
              <a:spcAft>
                <a:spcPts val="0"/>
              </a:spcAft>
              <a:buClr>
                <a:schemeClr val="dk1"/>
              </a:buClr>
              <a:buSzPts val="1100"/>
              <a:buAutoNum type="arabicPeriod"/>
            </a:pPr>
            <a:r>
              <a:rPr lang="en-GB" sz="1400" b="1" dirty="0">
                <a:solidFill>
                  <a:schemeClr val="dk1"/>
                </a:solidFill>
              </a:rPr>
              <a:t>Concepts </a:t>
            </a:r>
            <a:r>
              <a:rPr lang="en-GB" sz="1400" b="1" dirty="0" err="1">
                <a:solidFill>
                  <a:schemeClr val="dk1"/>
                </a:solidFill>
              </a:rPr>
              <a:t>Clés</a:t>
            </a:r>
            <a:r>
              <a:rPr lang="en-GB" sz="1400" b="1" dirty="0">
                <a:solidFill>
                  <a:schemeClr val="dk1"/>
                </a:solidFill>
              </a:rPr>
              <a:t> (Slides 8-14) :</a:t>
            </a:r>
            <a:r>
              <a:rPr lang="en-GB" sz="1400" dirty="0">
                <a:solidFill>
                  <a:schemeClr val="dk1"/>
                </a:solidFill>
              </a:rPr>
              <a:t> </a:t>
            </a:r>
            <a:r>
              <a:rPr lang="en-GB" sz="1400" dirty="0" err="1">
                <a:solidFill>
                  <a:schemeClr val="dk1"/>
                </a:solidFill>
              </a:rPr>
              <a:t>Présentez</a:t>
            </a:r>
            <a:r>
              <a:rPr lang="en-GB" sz="1400" dirty="0">
                <a:solidFill>
                  <a:schemeClr val="dk1"/>
                </a:solidFill>
              </a:rPr>
              <a:t> la </a:t>
            </a:r>
            <a:r>
              <a:rPr lang="en-GB" sz="1400" dirty="0" err="1">
                <a:solidFill>
                  <a:schemeClr val="dk1"/>
                </a:solidFill>
              </a:rPr>
              <a:t>définition</a:t>
            </a:r>
            <a:r>
              <a:rPr lang="en-GB" sz="1400" dirty="0">
                <a:solidFill>
                  <a:schemeClr val="dk1"/>
                </a:solidFill>
              </a:rPr>
              <a:t> de La Culture Client </a:t>
            </a:r>
            <a:r>
              <a:rPr lang="en-GB" sz="1400" b="1" dirty="0">
                <a:solidFill>
                  <a:schemeClr val="dk1"/>
                </a:solidFill>
              </a:rPr>
              <a:t>(Slide 9)</a:t>
            </a:r>
            <a:r>
              <a:rPr lang="en-GB" sz="1400" dirty="0">
                <a:solidFill>
                  <a:schemeClr val="dk1"/>
                </a:solidFill>
              </a:rPr>
              <a:t>, la </a:t>
            </a:r>
            <a:r>
              <a:rPr lang="en-GB" sz="1400" dirty="0" err="1">
                <a:solidFill>
                  <a:schemeClr val="dk1"/>
                </a:solidFill>
              </a:rPr>
              <a:t>définition</a:t>
            </a:r>
            <a:r>
              <a:rPr lang="en-GB" sz="1400" dirty="0">
                <a:solidFill>
                  <a:schemeClr val="dk1"/>
                </a:solidFill>
              </a:rPr>
              <a:t> du Client </a:t>
            </a:r>
            <a:r>
              <a:rPr lang="en-GB" sz="1400" b="1" dirty="0">
                <a:solidFill>
                  <a:schemeClr val="dk1"/>
                </a:solidFill>
              </a:rPr>
              <a:t>(Slide 11)</a:t>
            </a:r>
            <a:r>
              <a:rPr lang="en-GB" sz="1400" dirty="0">
                <a:solidFill>
                  <a:schemeClr val="dk1"/>
                </a:solidFill>
              </a:rPr>
              <a:t>, les trois types de clients </a:t>
            </a:r>
            <a:r>
              <a:rPr lang="en-GB" sz="1400" b="1" dirty="0">
                <a:solidFill>
                  <a:schemeClr val="dk1"/>
                </a:solidFill>
              </a:rPr>
              <a:t>(Slides 13-14)</a:t>
            </a:r>
            <a:r>
              <a:rPr lang="en-GB" sz="1400" dirty="0">
                <a:solidFill>
                  <a:schemeClr val="dk1"/>
                </a:solidFill>
              </a:rPr>
              <a:t>, et les soft-skills </a:t>
            </a:r>
            <a:r>
              <a:rPr lang="en-GB" sz="1400" dirty="0" err="1">
                <a:solidFill>
                  <a:schemeClr val="dk1"/>
                </a:solidFill>
              </a:rPr>
              <a:t>importants</a:t>
            </a:r>
            <a:r>
              <a:rPr lang="en-GB" sz="1400" dirty="0">
                <a:solidFill>
                  <a:schemeClr val="dk1"/>
                </a:solidFill>
              </a:rPr>
              <a:t> pour </a:t>
            </a:r>
            <a:r>
              <a:rPr lang="en-GB" sz="1400" dirty="0" err="1">
                <a:solidFill>
                  <a:schemeClr val="dk1"/>
                </a:solidFill>
              </a:rPr>
              <a:t>mettre</a:t>
            </a:r>
            <a:r>
              <a:rPr lang="en-GB" sz="1400" dirty="0">
                <a:solidFill>
                  <a:schemeClr val="dk1"/>
                </a:solidFill>
              </a:rPr>
              <a:t> </a:t>
            </a:r>
            <a:r>
              <a:rPr lang="en-GB" sz="1400" dirty="0" err="1">
                <a:solidFill>
                  <a:schemeClr val="dk1"/>
                </a:solidFill>
              </a:rPr>
              <a:t>en</a:t>
            </a:r>
            <a:r>
              <a:rPr lang="en-GB" sz="1400" dirty="0">
                <a:solidFill>
                  <a:schemeClr val="dk1"/>
                </a:solidFill>
              </a:rPr>
              <a:t> pratique la Culture Client </a:t>
            </a:r>
            <a:r>
              <a:rPr lang="en-GB" sz="1400" b="1" dirty="0">
                <a:solidFill>
                  <a:schemeClr val="dk1"/>
                </a:solidFill>
              </a:rPr>
              <a:t>(Slide 15-16)</a:t>
            </a:r>
          </a:p>
          <a:p>
            <a:pPr marL="457200" lvl="0" indent="-298450" algn="l" rtl="0">
              <a:lnSpc>
                <a:spcPct val="115000"/>
              </a:lnSpc>
              <a:spcBef>
                <a:spcPts val="0"/>
              </a:spcBef>
              <a:spcAft>
                <a:spcPts val="0"/>
              </a:spcAft>
              <a:buClr>
                <a:schemeClr val="dk1"/>
              </a:buClr>
              <a:buSzPts val="1100"/>
              <a:buAutoNum type="arabicPeriod"/>
            </a:pPr>
            <a:r>
              <a:rPr lang="en-GB" sz="1400" b="1" dirty="0">
                <a:solidFill>
                  <a:schemeClr val="dk1"/>
                </a:solidFill>
              </a:rPr>
              <a:t>Mini-</a:t>
            </a:r>
            <a:r>
              <a:rPr lang="en-GB" sz="1400" b="1" dirty="0" err="1">
                <a:solidFill>
                  <a:schemeClr val="dk1"/>
                </a:solidFill>
              </a:rPr>
              <a:t>Exercice</a:t>
            </a:r>
            <a:r>
              <a:rPr lang="en-GB" sz="1400" b="1" dirty="0">
                <a:solidFill>
                  <a:schemeClr val="dk1"/>
                </a:solidFill>
              </a:rPr>
              <a:t> (Slides 17-19) :</a:t>
            </a:r>
            <a:r>
              <a:rPr lang="en-GB" sz="1400" dirty="0">
                <a:solidFill>
                  <a:schemeClr val="dk1"/>
                </a:solidFill>
              </a:rPr>
              <a:t> </a:t>
            </a:r>
            <a:r>
              <a:rPr lang="en-GB" sz="1400" dirty="0" err="1">
                <a:solidFill>
                  <a:schemeClr val="dk1"/>
                </a:solidFill>
              </a:rPr>
              <a:t>Passez</a:t>
            </a:r>
            <a:r>
              <a:rPr lang="en-GB" sz="1400" dirty="0">
                <a:solidFill>
                  <a:schemeClr val="dk1"/>
                </a:solidFill>
              </a:rPr>
              <a:t> les slides avec les situations (La </a:t>
            </a:r>
            <a:r>
              <a:rPr lang="en-GB" sz="1400" dirty="0" err="1">
                <a:solidFill>
                  <a:schemeClr val="dk1"/>
                </a:solidFill>
              </a:rPr>
              <a:t>mamie</a:t>
            </a:r>
            <a:r>
              <a:rPr lang="en-GB" sz="1400" dirty="0">
                <a:solidFill>
                  <a:schemeClr val="dk1"/>
                </a:solidFill>
              </a:rPr>
              <a:t>, la boutique SFR, etc.). </a:t>
            </a:r>
            <a:r>
              <a:rPr lang="en-GB" sz="1400" dirty="0" err="1">
                <a:solidFill>
                  <a:schemeClr val="dk1"/>
                </a:solidFill>
              </a:rPr>
              <a:t>Demandez</a:t>
            </a:r>
            <a:r>
              <a:rPr lang="en-GB" sz="1400" dirty="0">
                <a:solidFill>
                  <a:schemeClr val="dk1"/>
                </a:solidFill>
              </a:rPr>
              <a:t> à la </a:t>
            </a:r>
            <a:r>
              <a:rPr lang="en-GB" sz="1400" dirty="0" err="1">
                <a:solidFill>
                  <a:schemeClr val="dk1"/>
                </a:solidFill>
              </a:rPr>
              <a:t>classe</a:t>
            </a:r>
            <a:r>
              <a:rPr lang="en-GB" sz="1400" dirty="0">
                <a:solidFill>
                  <a:schemeClr val="dk1"/>
                </a:solidFill>
              </a:rPr>
              <a:t> de </a:t>
            </a:r>
            <a:r>
              <a:rPr lang="en-GB" sz="1400" dirty="0" err="1">
                <a:solidFill>
                  <a:schemeClr val="dk1"/>
                </a:solidFill>
              </a:rPr>
              <a:t>répondre</a:t>
            </a:r>
            <a:r>
              <a:rPr lang="en-GB" sz="1400" dirty="0">
                <a:solidFill>
                  <a:schemeClr val="dk1"/>
                </a:solidFill>
              </a:rPr>
              <a:t> à main levée </a:t>
            </a:r>
            <a:r>
              <a:rPr lang="en-GB" sz="1400" dirty="0" err="1">
                <a:solidFill>
                  <a:schemeClr val="dk1"/>
                </a:solidFill>
              </a:rPr>
              <a:t>ou</a:t>
            </a:r>
            <a:r>
              <a:rPr lang="en-GB" sz="1400" dirty="0">
                <a:solidFill>
                  <a:schemeClr val="dk1"/>
                </a:solidFill>
              </a:rPr>
              <a:t> à la </a:t>
            </a:r>
            <a:r>
              <a:rPr lang="en-GB" sz="1400" dirty="0" err="1">
                <a:solidFill>
                  <a:schemeClr val="dk1"/>
                </a:solidFill>
              </a:rPr>
              <a:t>volée</a:t>
            </a:r>
            <a:r>
              <a:rPr lang="en-GB" sz="1400" dirty="0">
                <a:solidFill>
                  <a:schemeClr val="dk1"/>
                </a:solidFill>
              </a:rPr>
              <a:t> : "Interne ? Externe ? </a:t>
            </a:r>
            <a:r>
              <a:rPr lang="en-GB" sz="1400" dirty="0" err="1">
                <a:solidFill>
                  <a:schemeClr val="dk1"/>
                </a:solidFill>
              </a:rPr>
              <a:t>Partout</a:t>
            </a:r>
            <a:r>
              <a:rPr lang="en-GB" sz="1400" dirty="0">
                <a:solidFill>
                  <a:schemeClr val="dk1"/>
                </a:solidFill>
              </a:rPr>
              <a:t> ?".</a:t>
            </a:r>
          </a:p>
          <a:p>
            <a:pPr marL="457200" lvl="0" indent="-298450" algn="l" rtl="0">
              <a:lnSpc>
                <a:spcPct val="115000"/>
              </a:lnSpc>
              <a:spcBef>
                <a:spcPts val="0"/>
              </a:spcBef>
              <a:spcAft>
                <a:spcPts val="0"/>
              </a:spcAft>
              <a:buClr>
                <a:schemeClr val="dk1"/>
              </a:buClr>
              <a:buSzPts val="1100"/>
              <a:buAutoNum type="arabicPeriod"/>
            </a:pPr>
            <a:r>
              <a:rPr lang="en-GB" sz="1400" b="1" dirty="0">
                <a:solidFill>
                  <a:schemeClr val="dk1"/>
                </a:solidFill>
              </a:rPr>
              <a:t>Résumé (Slide 20) :</a:t>
            </a:r>
            <a:r>
              <a:rPr lang="en-GB" sz="1400" dirty="0">
                <a:solidFill>
                  <a:schemeClr val="dk1"/>
                </a:solidFill>
              </a:rPr>
              <a:t> </a:t>
            </a:r>
            <a:r>
              <a:rPr lang="en-GB" sz="1400" dirty="0" err="1">
                <a:solidFill>
                  <a:schemeClr val="dk1"/>
                </a:solidFill>
              </a:rPr>
              <a:t>Terminez</a:t>
            </a:r>
            <a:r>
              <a:rPr lang="en-GB" sz="1400" dirty="0">
                <a:solidFill>
                  <a:schemeClr val="dk1"/>
                </a:solidFill>
              </a:rPr>
              <a:t> la </a:t>
            </a:r>
            <a:r>
              <a:rPr lang="en-GB" sz="1400" dirty="0" err="1">
                <a:solidFill>
                  <a:schemeClr val="dk1"/>
                </a:solidFill>
              </a:rPr>
              <a:t>partie</a:t>
            </a:r>
            <a:r>
              <a:rPr lang="en-GB" sz="1400" dirty="0">
                <a:solidFill>
                  <a:schemeClr val="dk1"/>
                </a:solidFill>
              </a:rPr>
              <a:t> </a:t>
            </a:r>
            <a:r>
              <a:rPr lang="en-GB" sz="1400" dirty="0" err="1">
                <a:solidFill>
                  <a:schemeClr val="dk1"/>
                </a:solidFill>
              </a:rPr>
              <a:t>théorique</a:t>
            </a:r>
            <a:r>
              <a:rPr lang="en-GB" sz="1400" dirty="0">
                <a:solidFill>
                  <a:schemeClr val="dk1"/>
                </a:solidFill>
              </a:rPr>
              <a:t> avec les </a:t>
            </a:r>
            <a:r>
              <a:rPr lang="en-GB" sz="1400" dirty="0" err="1">
                <a:solidFill>
                  <a:schemeClr val="dk1"/>
                </a:solidFill>
              </a:rPr>
              <a:t>définitions</a:t>
            </a:r>
            <a:r>
              <a:rPr lang="en-GB" sz="1400" dirty="0">
                <a:solidFill>
                  <a:schemeClr val="dk1"/>
                </a:solidFill>
              </a:rPr>
              <a:t> </a:t>
            </a:r>
            <a:r>
              <a:rPr lang="en-GB" sz="1400" dirty="0" err="1">
                <a:solidFill>
                  <a:schemeClr val="dk1"/>
                </a:solidFill>
              </a:rPr>
              <a:t>clés</a:t>
            </a:r>
            <a:r>
              <a:rPr lang="en-GB" sz="1400" dirty="0">
                <a:solidFill>
                  <a:schemeClr val="dk1"/>
                </a:solidFill>
              </a:rPr>
              <a:t>.</a:t>
            </a:r>
            <a:endParaRPr lang="en-GB" sz="1600" dirty="0">
              <a:solidFill>
                <a:srgbClr val="666666"/>
              </a:solidFill>
            </a:endParaRPr>
          </a:p>
        </p:txBody>
      </p:sp>
      <p:sp>
        <p:nvSpPr>
          <p:cNvPr id="4" name="Espace réservé du numéro de diapositive 3">
            <a:extLst>
              <a:ext uri="{FF2B5EF4-FFF2-40B4-BE49-F238E27FC236}">
                <a16:creationId xmlns:a16="http://schemas.microsoft.com/office/drawing/2014/main" id="{691672F2-62EE-062B-9AC5-723EB1001783}"/>
              </a:ext>
            </a:extLst>
          </p:cNvPr>
          <p:cNvSpPr>
            <a:spLocks noGrp="1"/>
          </p:cNvSpPr>
          <p:nvPr>
            <p:ph type="sldNum" sz="quarter" idx="5"/>
          </p:nvPr>
        </p:nvSpPr>
        <p:spPr/>
        <p:txBody>
          <a:bodyPr/>
          <a:lstStyle/>
          <a:p>
            <a:fld id="{82E7DC42-06CA-4094-8873-C57CDD789DE4}" type="slidenum">
              <a:rPr lang="fr-FR" smtClean="0"/>
              <a:t>17</a:t>
            </a:fld>
            <a:endParaRPr lang="fr-FR"/>
          </a:p>
        </p:txBody>
      </p:sp>
    </p:spTree>
    <p:extLst>
      <p:ext uri="{BB962C8B-B14F-4D97-AF65-F5344CB8AC3E}">
        <p14:creationId xmlns:p14="http://schemas.microsoft.com/office/powerpoint/2010/main" val="420426219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
        <p:cNvGrpSpPr/>
        <p:nvPr/>
      </p:nvGrpSpPr>
      <p:grpSpPr>
        <a:xfrm>
          <a:off x="0" y="0"/>
          <a:ext cx="0" cy="0"/>
          <a:chOff x="0" y="0"/>
          <a:chExt cx="0" cy="0"/>
        </a:xfrm>
      </p:grpSpPr>
      <p:sp>
        <p:nvSpPr>
          <p:cNvPr id="279" name="Google Shape;279;g3b938a908df_0_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0" name="Google Shape;280;g3b938a908df_0_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a:solidFill>
                  <a:schemeClr val="dk1"/>
                </a:solidFill>
              </a:rPr>
              <a:t>L’objectif est de vérifier que les étudiants savent reconnaître les trois types de clients dans une situation simple.</a:t>
            </a:r>
            <a:endParaRPr>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a:solidFill>
                  <a:schemeClr val="dk1"/>
                </a:solidFill>
              </a:rPr>
              <a:t>À dire à l’oral :</a:t>
            </a:r>
            <a:br>
              <a:rPr lang="en">
                <a:solidFill>
                  <a:schemeClr val="dk1"/>
                </a:solidFill>
              </a:rPr>
            </a:br>
            <a:r>
              <a:rPr lang="en">
                <a:solidFill>
                  <a:schemeClr val="dk1"/>
                </a:solidFill>
              </a:rPr>
              <a:t> “Pour chaque personne, demandez-vous : est-ce qu’elle achète directement ? Est-ce qu’elle fait partie de l’entreprise ? Ou est-ce qu’elle influence l’image de l’entreprise sans être forcément cliente au départ ?”</a:t>
            </a:r>
            <a:endParaRPr>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a:solidFill>
                  <a:schemeClr val="dk1"/>
                </a:solidFill>
              </a:rPr>
              <a:t>Faire répondre rapidement la classe :</a:t>
            </a:r>
            <a:endParaRPr>
              <a:solidFill>
                <a:schemeClr val="dk1"/>
              </a:solidFill>
            </a:endParaRPr>
          </a:p>
          <a:p>
            <a:pPr marL="457200" lvl="0" indent="-298450" algn="l" rtl="0">
              <a:lnSpc>
                <a:spcPct val="115000"/>
              </a:lnSpc>
              <a:spcBef>
                <a:spcPts val="1200"/>
              </a:spcBef>
              <a:spcAft>
                <a:spcPts val="0"/>
              </a:spcAft>
              <a:buClr>
                <a:schemeClr val="dk1"/>
              </a:buClr>
              <a:buSzPts val="1100"/>
              <a:buChar char="●"/>
            </a:pPr>
            <a:r>
              <a:rPr lang="en">
                <a:solidFill>
                  <a:schemeClr val="dk1"/>
                </a:solidFill>
              </a:rPr>
              <a:t>demander une réponse à main levée : </a:t>
            </a:r>
            <a:r>
              <a:rPr lang="en" b="1">
                <a:solidFill>
                  <a:schemeClr val="dk1"/>
                </a:solidFill>
              </a:rPr>
              <a:t>interne / externe / partout</a:t>
            </a:r>
            <a:r>
              <a:rPr lang="en">
                <a:solidFill>
                  <a:schemeClr val="dk1"/>
                </a:solidFill>
              </a:rPr>
              <a:t> ;</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en">
                <a:solidFill>
                  <a:schemeClr val="dk1"/>
                </a:solidFill>
              </a:rPr>
              <a:t>demander à un ou deux étudiants de justifier leur choix ;</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en">
                <a:solidFill>
                  <a:schemeClr val="dk1"/>
                </a:solidFill>
              </a:rPr>
              <a:t>ne pas donner la bonne réponse trop vite.</a:t>
            </a:r>
            <a:endParaRPr>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a:solidFill>
                  <a:schemeClr val="dk1"/>
                </a:solidFill>
              </a:rPr>
              <a:t>Point d’attention :</a:t>
            </a:r>
            <a:br>
              <a:rPr lang="en">
                <a:solidFill>
                  <a:schemeClr val="dk1"/>
                </a:solidFill>
              </a:rPr>
            </a:br>
            <a:r>
              <a:rPr lang="en">
                <a:solidFill>
                  <a:schemeClr val="dk1"/>
                </a:solidFill>
              </a:rPr>
              <a:t> Certains cas peuvent sembler proches. Ce n’est pas grave : l’important est que les étudiants expliquent leur raisonnement.</a:t>
            </a:r>
            <a:endParaRPr>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b="1">
                <a:solidFill>
                  <a:schemeClr val="dk1"/>
                </a:solidFill>
              </a:rPr>
              <a:t>Message clé :</a:t>
            </a:r>
            <a:r>
              <a:rPr lang="en">
                <a:solidFill>
                  <a:schemeClr val="dk1"/>
                </a:solidFill>
              </a:rPr>
              <a:t> on classe le type de client en regardant son lien avec l’entreprise et l’effet possible de l’interaction.</a:t>
            </a:r>
            <a:endParaRPr>
              <a:solidFill>
                <a:schemeClr val="dk1"/>
              </a:solidFill>
            </a:endParaRPr>
          </a:p>
          <a:p>
            <a:pPr marL="0" lvl="0" indent="0" algn="l" rtl="0">
              <a:lnSpc>
                <a:spcPct val="115000"/>
              </a:lnSpc>
              <a:spcBef>
                <a:spcPts val="1400"/>
              </a:spcBef>
              <a:spcAft>
                <a:spcPts val="0"/>
              </a:spcAft>
              <a:buClr>
                <a:schemeClr val="dk1"/>
              </a:buClr>
              <a:buSzPts val="1100"/>
              <a:buFont typeface="Arial"/>
              <a:buNone/>
            </a:pPr>
            <a:br>
              <a:rPr lang="en" sz="1200">
                <a:solidFill>
                  <a:srgbClr val="666666"/>
                </a:solidFill>
              </a:rPr>
            </a:br>
            <a:r>
              <a:rPr lang="en" sz="1200">
                <a:solidFill>
                  <a:srgbClr val="666666"/>
                </a:solidFill>
              </a:rPr>
              <a:t>(0h15 - 0h35) Théorie &amp; Mini-Exercice</a:t>
            </a:r>
            <a:endParaRPr sz="1200">
              <a:solidFill>
                <a:srgbClr val="666666"/>
              </a:solidFill>
            </a:endParaRPr>
          </a:p>
          <a:p>
            <a:pPr marL="457200" lvl="0" indent="-298450" algn="l" rtl="0">
              <a:lnSpc>
                <a:spcPct val="115000"/>
              </a:lnSpc>
              <a:spcBef>
                <a:spcPts val="400"/>
              </a:spcBef>
              <a:spcAft>
                <a:spcPts val="0"/>
              </a:spcAft>
              <a:buClr>
                <a:schemeClr val="dk1"/>
              </a:buClr>
              <a:buSzPts val="1100"/>
              <a:buAutoNum type="arabicPeriod"/>
            </a:pPr>
            <a:r>
              <a:rPr lang="en" b="1">
                <a:solidFill>
                  <a:schemeClr val="dk1"/>
                </a:solidFill>
              </a:rPr>
              <a:t>Concepts Clés (Slides 8-14) :</a:t>
            </a:r>
            <a:r>
              <a:rPr lang="en">
                <a:solidFill>
                  <a:schemeClr val="dk1"/>
                </a:solidFill>
              </a:rPr>
              <a:t> Présentez la définition de La Culture Client </a:t>
            </a:r>
            <a:r>
              <a:rPr lang="en" b="1">
                <a:solidFill>
                  <a:schemeClr val="dk1"/>
                </a:solidFill>
              </a:rPr>
              <a:t>(Slide 9)</a:t>
            </a:r>
            <a:r>
              <a:rPr lang="en">
                <a:solidFill>
                  <a:schemeClr val="dk1"/>
                </a:solidFill>
              </a:rPr>
              <a:t>, la définition du Client </a:t>
            </a:r>
            <a:r>
              <a:rPr lang="en" b="1">
                <a:solidFill>
                  <a:schemeClr val="dk1"/>
                </a:solidFill>
              </a:rPr>
              <a:t>(Slide 11)</a:t>
            </a:r>
            <a:r>
              <a:rPr lang="en">
                <a:solidFill>
                  <a:schemeClr val="dk1"/>
                </a:solidFill>
              </a:rPr>
              <a:t>, les trois types de clients </a:t>
            </a:r>
            <a:r>
              <a:rPr lang="en" b="1">
                <a:solidFill>
                  <a:schemeClr val="dk1"/>
                </a:solidFill>
              </a:rPr>
              <a:t>(Slides 13-14)</a:t>
            </a:r>
            <a:r>
              <a:rPr lang="en">
                <a:solidFill>
                  <a:schemeClr val="dk1"/>
                </a:solidFill>
              </a:rPr>
              <a:t>, et les soft-skills importants pour mettre en pratique la Culture Client </a:t>
            </a:r>
            <a:r>
              <a:rPr lang="en" b="1">
                <a:solidFill>
                  <a:schemeClr val="dk1"/>
                </a:solidFill>
              </a:rPr>
              <a:t>(Slide 15-16)</a:t>
            </a:r>
            <a:endParaRPr b="1">
              <a:solidFill>
                <a:schemeClr val="dk1"/>
              </a:solidFill>
            </a:endParaRPr>
          </a:p>
          <a:p>
            <a:pPr marL="457200" lvl="0" indent="-298450" algn="l" rtl="0">
              <a:lnSpc>
                <a:spcPct val="115000"/>
              </a:lnSpc>
              <a:spcBef>
                <a:spcPts val="0"/>
              </a:spcBef>
              <a:spcAft>
                <a:spcPts val="0"/>
              </a:spcAft>
              <a:buClr>
                <a:schemeClr val="dk1"/>
              </a:buClr>
              <a:buSzPts val="1100"/>
              <a:buAutoNum type="arabicPeriod"/>
            </a:pPr>
            <a:r>
              <a:rPr lang="en" b="1">
                <a:solidFill>
                  <a:schemeClr val="dk1"/>
                </a:solidFill>
              </a:rPr>
              <a:t>Mini-Exercice (Slides 17-19) :</a:t>
            </a:r>
            <a:r>
              <a:rPr lang="en">
                <a:solidFill>
                  <a:schemeClr val="dk1"/>
                </a:solidFill>
              </a:rPr>
              <a:t> Passez les slides avec les situations (La mamie, la boutique SFR, etc.). Demandez à la classe de répondre à main levée ou à la volée : "Interne ? Externe ? Partout ?".</a:t>
            </a:r>
            <a:endParaRPr>
              <a:solidFill>
                <a:schemeClr val="dk1"/>
              </a:solidFill>
            </a:endParaRPr>
          </a:p>
          <a:p>
            <a:pPr marL="457200" lvl="0" indent="-298450" algn="l" rtl="0">
              <a:lnSpc>
                <a:spcPct val="115000"/>
              </a:lnSpc>
              <a:spcBef>
                <a:spcPts val="0"/>
              </a:spcBef>
              <a:spcAft>
                <a:spcPts val="0"/>
              </a:spcAft>
              <a:buClr>
                <a:schemeClr val="dk1"/>
              </a:buClr>
              <a:buSzPts val="1100"/>
              <a:buAutoNum type="arabicPeriod"/>
            </a:pPr>
            <a:r>
              <a:rPr lang="en" b="1">
                <a:solidFill>
                  <a:schemeClr val="dk1"/>
                </a:solidFill>
              </a:rPr>
              <a:t>Résumé (Slide 20) :</a:t>
            </a:r>
            <a:r>
              <a:rPr lang="en">
                <a:solidFill>
                  <a:schemeClr val="dk1"/>
                </a:solidFill>
              </a:rPr>
              <a:t> Terminez la partie théorique avec les définitions clés.</a:t>
            </a:r>
            <a:endParaRPr sz="1200">
              <a:solidFill>
                <a:srgbClr val="666666"/>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g3d282fadda7_0_7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7" name="Google Shape;287;g3d282fadda7_0_7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a:solidFill>
                  <a:schemeClr val="dk1"/>
                </a:solidFill>
              </a:rPr>
              <a:t>Utiliser cette slide pour expliquer les réponses, sans transformer la correction en cours théorique.</a:t>
            </a:r>
            <a:endParaRPr>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a:solidFill>
                  <a:schemeClr val="dk1"/>
                </a:solidFill>
              </a:rPr>
              <a:t>À dire à l’oral :</a:t>
            </a:r>
            <a:br>
              <a:rPr lang="en">
                <a:solidFill>
                  <a:schemeClr val="dk1"/>
                </a:solidFill>
              </a:rPr>
            </a:br>
            <a:r>
              <a:rPr lang="en">
                <a:solidFill>
                  <a:schemeClr val="dk1"/>
                </a:solidFill>
              </a:rPr>
              <a:t> “On ne cherche pas seulement une étiquette. On cherche à comprendre pourquoi la personne doit être traitée avec attention.”</a:t>
            </a:r>
            <a:endParaRPr>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a:solidFill>
                  <a:schemeClr val="dk1"/>
                </a:solidFill>
              </a:rPr>
              <a:t>Explication rapide des réponses :</a:t>
            </a:r>
            <a:endParaRPr>
              <a:solidFill>
                <a:schemeClr val="dk1"/>
              </a:solidFill>
            </a:endParaRPr>
          </a:p>
          <a:p>
            <a:pPr marL="457200" lvl="0" indent="-298450" algn="l" rtl="0">
              <a:lnSpc>
                <a:spcPct val="115000"/>
              </a:lnSpc>
              <a:spcBef>
                <a:spcPts val="1200"/>
              </a:spcBef>
              <a:spcAft>
                <a:spcPts val="0"/>
              </a:spcAft>
              <a:buClr>
                <a:schemeClr val="dk1"/>
              </a:buClr>
              <a:buSzPts val="1100"/>
              <a:buChar char="●"/>
            </a:pPr>
            <a:r>
              <a:rPr lang="en" b="1">
                <a:solidFill>
                  <a:schemeClr val="dk1"/>
                </a:solidFill>
              </a:rPr>
              <a:t>Le collègue d’une autre boutique</a:t>
            </a:r>
            <a:r>
              <a:rPr lang="en">
                <a:solidFill>
                  <a:schemeClr val="dk1"/>
                </a:solidFill>
              </a:rPr>
              <a:t> : client interne, car il fait partie de la même entreprise et a besoin d’une information pour travailler.</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en" b="1">
                <a:solidFill>
                  <a:schemeClr val="dk1"/>
                </a:solidFill>
              </a:rPr>
              <a:t>La grand-mère recommandée par une amie</a:t>
            </a:r>
            <a:r>
              <a:rPr lang="en">
                <a:solidFill>
                  <a:schemeClr val="dk1"/>
                </a:solidFill>
              </a:rPr>
              <a:t> : client partout, car son impression peut confirmer ou casser l’image positive donnée par son amie. Elle peut aussi devenir cliente externe si elle achète.</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en" b="1">
                <a:solidFill>
                  <a:schemeClr val="dk1"/>
                </a:solidFill>
              </a:rPr>
              <a:t>Thomas qui vient acheter un téléphone</a:t>
            </a:r>
            <a:r>
              <a:rPr lang="en">
                <a:solidFill>
                  <a:schemeClr val="dk1"/>
                </a:solidFill>
              </a:rPr>
              <a:t> : client externe, car il vient directement pour acheter un produit.</a:t>
            </a:r>
            <a:endParaRPr>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a:solidFill>
                  <a:schemeClr val="dk1"/>
                </a:solidFill>
              </a:rPr>
              <a:t>Point d’attention :</a:t>
            </a:r>
            <a:br>
              <a:rPr lang="en">
                <a:solidFill>
                  <a:schemeClr val="dk1"/>
                </a:solidFill>
              </a:rPr>
            </a:br>
            <a:r>
              <a:rPr lang="en">
                <a:solidFill>
                  <a:schemeClr val="dk1"/>
                </a:solidFill>
              </a:rPr>
              <a:t> Pour la grand-mère, accepter la nuance : elle peut devenir cliente externe, mais l’intérêt pédagogique est de montrer le rôle de la recommandation et l’impact sur l’image de l’entreprise.</a:t>
            </a:r>
            <a:endParaRPr>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b="1">
                <a:solidFill>
                  <a:schemeClr val="dk1"/>
                </a:solidFill>
              </a:rPr>
              <a:t>Message clé :</a:t>
            </a:r>
            <a:r>
              <a:rPr lang="en">
                <a:solidFill>
                  <a:schemeClr val="dk1"/>
                </a:solidFill>
              </a:rPr>
              <a:t> une même interaction peut avoir un impact commercial, relationnel et d’image.</a:t>
            </a:r>
            <a:endParaRPr>
              <a:solidFill>
                <a:schemeClr val="dk1"/>
              </a:solidFill>
            </a:endParaRPr>
          </a:p>
          <a:p>
            <a:pPr marL="0" lvl="0" indent="0" algn="l" rtl="0">
              <a:spcBef>
                <a:spcPts val="1200"/>
              </a:spcBef>
              <a:spcAft>
                <a:spcPts val="0"/>
              </a:spcAft>
              <a:buNone/>
            </a:pPr>
            <a:endParaRPr sz="1200">
              <a:solidFill>
                <a:srgbClr val="666666"/>
              </a:solidFill>
            </a:endParaRPr>
          </a:p>
          <a:p>
            <a:pPr marL="0" lvl="0" indent="0" algn="l" rtl="0">
              <a:lnSpc>
                <a:spcPct val="115000"/>
              </a:lnSpc>
              <a:spcBef>
                <a:spcPts val="1400"/>
              </a:spcBef>
              <a:spcAft>
                <a:spcPts val="0"/>
              </a:spcAft>
              <a:buClr>
                <a:schemeClr val="dk1"/>
              </a:buClr>
              <a:buSzPts val="1100"/>
              <a:buFont typeface="Arial"/>
              <a:buNone/>
            </a:pPr>
            <a:r>
              <a:rPr lang="en" sz="1200">
                <a:solidFill>
                  <a:srgbClr val="666666"/>
                </a:solidFill>
              </a:rPr>
              <a:t>(0h15 - 0h35) Théorie &amp; Mini-Exercice</a:t>
            </a:r>
            <a:endParaRPr sz="1200">
              <a:solidFill>
                <a:srgbClr val="666666"/>
              </a:solidFill>
            </a:endParaRPr>
          </a:p>
          <a:p>
            <a:pPr marL="457200" lvl="0" indent="-298450" algn="l" rtl="0">
              <a:lnSpc>
                <a:spcPct val="115000"/>
              </a:lnSpc>
              <a:spcBef>
                <a:spcPts val="400"/>
              </a:spcBef>
              <a:spcAft>
                <a:spcPts val="0"/>
              </a:spcAft>
              <a:buClr>
                <a:schemeClr val="dk1"/>
              </a:buClr>
              <a:buSzPts val="1100"/>
              <a:buAutoNum type="arabicPeriod"/>
            </a:pPr>
            <a:r>
              <a:rPr lang="en" b="1">
                <a:solidFill>
                  <a:schemeClr val="dk1"/>
                </a:solidFill>
              </a:rPr>
              <a:t>Concepts Clés (Slides 8-14) :</a:t>
            </a:r>
            <a:r>
              <a:rPr lang="en">
                <a:solidFill>
                  <a:schemeClr val="dk1"/>
                </a:solidFill>
              </a:rPr>
              <a:t> Présentez la définition de La Culture Client </a:t>
            </a:r>
            <a:r>
              <a:rPr lang="en" b="1">
                <a:solidFill>
                  <a:schemeClr val="dk1"/>
                </a:solidFill>
              </a:rPr>
              <a:t>(Slide 9)</a:t>
            </a:r>
            <a:r>
              <a:rPr lang="en">
                <a:solidFill>
                  <a:schemeClr val="dk1"/>
                </a:solidFill>
              </a:rPr>
              <a:t>, la définition du Client </a:t>
            </a:r>
            <a:r>
              <a:rPr lang="en" b="1">
                <a:solidFill>
                  <a:schemeClr val="dk1"/>
                </a:solidFill>
              </a:rPr>
              <a:t>(Slide 11)</a:t>
            </a:r>
            <a:r>
              <a:rPr lang="en">
                <a:solidFill>
                  <a:schemeClr val="dk1"/>
                </a:solidFill>
              </a:rPr>
              <a:t>, les trois types de clients </a:t>
            </a:r>
            <a:r>
              <a:rPr lang="en" b="1">
                <a:solidFill>
                  <a:schemeClr val="dk1"/>
                </a:solidFill>
              </a:rPr>
              <a:t>(Slides 13-14)</a:t>
            </a:r>
            <a:r>
              <a:rPr lang="en">
                <a:solidFill>
                  <a:schemeClr val="dk1"/>
                </a:solidFill>
              </a:rPr>
              <a:t>, et les soft-skills importants pour mettre en pratique la Culture Client </a:t>
            </a:r>
            <a:r>
              <a:rPr lang="en" b="1">
                <a:solidFill>
                  <a:schemeClr val="dk1"/>
                </a:solidFill>
              </a:rPr>
              <a:t>(Slide 15-16)</a:t>
            </a:r>
            <a:endParaRPr b="1">
              <a:solidFill>
                <a:schemeClr val="dk1"/>
              </a:solidFill>
            </a:endParaRPr>
          </a:p>
          <a:p>
            <a:pPr marL="457200" lvl="0" indent="-298450" algn="l" rtl="0">
              <a:lnSpc>
                <a:spcPct val="115000"/>
              </a:lnSpc>
              <a:spcBef>
                <a:spcPts val="0"/>
              </a:spcBef>
              <a:spcAft>
                <a:spcPts val="0"/>
              </a:spcAft>
              <a:buClr>
                <a:schemeClr val="dk1"/>
              </a:buClr>
              <a:buSzPts val="1100"/>
              <a:buAutoNum type="arabicPeriod"/>
            </a:pPr>
            <a:r>
              <a:rPr lang="en" b="1">
                <a:solidFill>
                  <a:schemeClr val="dk1"/>
                </a:solidFill>
              </a:rPr>
              <a:t>Mini-Exercice (Slides 17-19) :</a:t>
            </a:r>
            <a:r>
              <a:rPr lang="en">
                <a:solidFill>
                  <a:schemeClr val="dk1"/>
                </a:solidFill>
              </a:rPr>
              <a:t> Passez les slides avec les situations (La mamie, la boutique SFR, etc.). Demandez à la classe de répondre à main levée ou à la volée : "Interne ? Externe ? Partout ?".</a:t>
            </a:r>
            <a:endParaRPr>
              <a:solidFill>
                <a:schemeClr val="dk1"/>
              </a:solidFill>
            </a:endParaRPr>
          </a:p>
          <a:p>
            <a:pPr marL="457200" lvl="0" indent="-298450" algn="l" rtl="0">
              <a:lnSpc>
                <a:spcPct val="115000"/>
              </a:lnSpc>
              <a:spcBef>
                <a:spcPts val="0"/>
              </a:spcBef>
              <a:spcAft>
                <a:spcPts val="0"/>
              </a:spcAft>
              <a:buClr>
                <a:schemeClr val="dk1"/>
              </a:buClr>
              <a:buSzPts val="1100"/>
              <a:buAutoNum type="arabicPeriod"/>
            </a:pPr>
            <a:r>
              <a:rPr lang="en" b="1">
                <a:solidFill>
                  <a:schemeClr val="dk1"/>
                </a:solidFill>
              </a:rPr>
              <a:t>Résumé (Slide 20) :</a:t>
            </a:r>
            <a:r>
              <a:rPr lang="en">
                <a:solidFill>
                  <a:schemeClr val="dk1"/>
                </a:solidFill>
              </a:rPr>
              <a:t> Terminez la partie théorique avec les définitions clés.</a:t>
            </a:r>
            <a:endParaRPr sz="1200">
              <a:solidFill>
                <a:srgbClr val="666666"/>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notes 2"/>
          <p:cNvSpPr>
            <a:spLocks noGrp="1"/>
          </p:cNvSpPr>
          <p:nvPr>
            <p:ph type="body" idx="1"/>
          </p:nvPr>
        </p:nvSpPr>
        <p:spPr/>
        <p:txBody>
          <a:bodyPr/>
          <a:lstStyle/>
          <a:p>
            <a:pPr marL="0" lvl="0" indent="0" algn="l" rtl="0">
              <a:lnSpc>
                <a:spcPct val="115000"/>
              </a:lnSpc>
              <a:spcBef>
                <a:spcPts val="1400"/>
              </a:spcBef>
              <a:spcAft>
                <a:spcPts val="0"/>
              </a:spcAft>
              <a:buNone/>
            </a:pPr>
            <a:r>
              <a:rPr lang="en-GB" sz="1200" dirty="0">
                <a:solidFill>
                  <a:srgbClr val="666666"/>
                </a:solidFill>
              </a:rPr>
              <a:t>(0h00 - 0h15) Introduction &amp; </a:t>
            </a:r>
            <a:r>
              <a:rPr lang="en-GB" sz="1200" dirty="0" err="1">
                <a:solidFill>
                  <a:srgbClr val="666666"/>
                </a:solidFill>
              </a:rPr>
              <a:t>Réflexion</a:t>
            </a:r>
            <a:r>
              <a:rPr lang="en-GB" sz="1200" dirty="0">
                <a:solidFill>
                  <a:srgbClr val="666666"/>
                </a:solidFill>
              </a:rPr>
              <a:t> </a:t>
            </a:r>
            <a:r>
              <a:rPr lang="en-GB" sz="1200" dirty="0" err="1">
                <a:solidFill>
                  <a:srgbClr val="666666"/>
                </a:solidFill>
              </a:rPr>
              <a:t>Individuelle</a:t>
            </a:r>
            <a:endParaRPr lang="en-GB" sz="1200" dirty="0">
              <a:solidFill>
                <a:srgbClr val="666666"/>
              </a:solidFill>
            </a:endParaRPr>
          </a:p>
          <a:p>
            <a:pPr marL="457200" lvl="0" indent="-298450" algn="l" rtl="0">
              <a:lnSpc>
                <a:spcPct val="115000"/>
              </a:lnSpc>
              <a:spcBef>
                <a:spcPts val="400"/>
              </a:spcBef>
              <a:spcAft>
                <a:spcPts val="0"/>
              </a:spcAft>
              <a:buClr>
                <a:schemeClr val="dk1"/>
              </a:buClr>
              <a:buSzPts val="1100"/>
              <a:buAutoNum type="arabicPeriod"/>
            </a:pPr>
            <a:r>
              <a:rPr lang="en-GB" b="1" dirty="0" err="1">
                <a:solidFill>
                  <a:schemeClr val="dk1"/>
                </a:solidFill>
              </a:rPr>
              <a:t>Ouvrir</a:t>
            </a:r>
            <a:r>
              <a:rPr lang="en-GB" b="1" dirty="0">
                <a:solidFill>
                  <a:schemeClr val="dk1"/>
                </a:solidFill>
              </a:rPr>
              <a:t> </a:t>
            </a:r>
            <a:r>
              <a:rPr lang="en-GB" b="1" dirty="0" err="1">
                <a:solidFill>
                  <a:schemeClr val="dk1"/>
                </a:solidFill>
              </a:rPr>
              <a:t>cette</a:t>
            </a:r>
            <a:r>
              <a:rPr lang="en-GB" b="1" dirty="0">
                <a:solidFill>
                  <a:schemeClr val="dk1"/>
                </a:solidFill>
              </a:rPr>
              <a:t> diapositive </a:t>
            </a:r>
            <a:r>
              <a:rPr lang="en-GB" b="1" dirty="0" err="1">
                <a:solidFill>
                  <a:schemeClr val="dk1"/>
                </a:solidFill>
              </a:rPr>
              <a:t>en</a:t>
            </a:r>
            <a:r>
              <a:rPr lang="en-GB" b="1" dirty="0">
                <a:solidFill>
                  <a:schemeClr val="dk1"/>
                </a:solidFill>
              </a:rPr>
              <a:t> “Mode </a:t>
            </a:r>
            <a:r>
              <a:rPr lang="en-GB" b="1" dirty="0" err="1">
                <a:solidFill>
                  <a:schemeClr val="dk1"/>
                </a:solidFill>
              </a:rPr>
              <a:t>Présentateur</a:t>
            </a:r>
            <a:r>
              <a:rPr lang="en-GB" b="1" dirty="0">
                <a:solidFill>
                  <a:schemeClr val="dk1"/>
                </a:solidFill>
              </a:rPr>
              <a:t>” : </a:t>
            </a:r>
            <a:r>
              <a:rPr lang="en-GB" dirty="0">
                <a:solidFill>
                  <a:schemeClr val="dk1"/>
                </a:solidFill>
              </a:rPr>
              <a:t>Suivez les instructions dans la </a:t>
            </a:r>
            <a:r>
              <a:rPr lang="en-GB" dirty="0" err="1">
                <a:solidFill>
                  <a:schemeClr val="dk1"/>
                </a:solidFill>
              </a:rPr>
              <a:t>partie</a:t>
            </a:r>
            <a:r>
              <a:rPr lang="en-GB" dirty="0">
                <a:solidFill>
                  <a:schemeClr val="dk1"/>
                </a:solidFill>
              </a:rPr>
              <a:t> “Notes” de </a:t>
            </a:r>
            <a:r>
              <a:rPr lang="en-GB" dirty="0" err="1">
                <a:solidFill>
                  <a:schemeClr val="dk1"/>
                </a:solidFill>
              </a:rPr>
              <a:t>votre</a:t>
            </a:r>
            <a:r>
              <a:rPr lang="en-GB" dirty="0">
                <a:solidFill>
                  <a:schemeClr val="dk1"/>
                </a:solidFill>
              </a:rPr>
              <a:t> </a:t>
            </a:r>
            <a:r>
              <a:rPr lang="en-GB" dirty="0" err="1">
                <a:solidFill>
                  <a:schemeClr val="dk1"/>
                </a:solidFill>
              </a:rPr>
              <a:t>écran</a:t>
            </a:r>
            <a:r>
              <a:rPr lang="en-GB" dirty="0">
                <a:solidFill>
                  <a:schemeClr val="dk1"/>
                </a:solidFill>
              </a:rPr>
              <a:t>.</a:t>
            </a:r>
            <a:endParaRPr lang="en-GB" i="1" dirty="0">
              <a:solidFill>
                <a:schemeClr val="dk1"/>
              </a:solidFill>
            </a:endParaRPr>
          </a:p>
          <a:p>
            <a:pPr marL="457200" lvl="0" indent="-298450" algn="l" rtl="0">
              <a:lnSpc>
                <a:spcPct val="115000"/>
              </a:lnSpc>
              <a:spcBef>
                <a:spcPts val="0"/>
              </a:spcBef>
              <a:spcAft>
                <a:spcPts val="0"/>
              </a:spcAft>
              <a:buClr>
                <a:schemeClr val="dk1"/>
              </a:buClr>
              <a:buSzPts val="1100"/>
              <a:buAutoNum type="arabicPeriod"/>
            </a:pPr>
            <a:r>
              <a:rPr lang="en-GB" b="1" dirty="0" err="1">
                <a:solidFill>
                  <a:schemeClr val="dk1"/>
                </a:solidFill>
              </a:rPr>
              <a:t>Lancement</a:t>
            </a:r>
            <a:r>
              <a:rPr lang="en-GB" b="1" dirty="0">
                <a:solidFill>
                  <a:schemeClr val="dk1"/>
                </a:solidFill>
              </a:rPr>
              <a:t> (Slides 1-2) :</a:t>
            </a:r>
            <a:r>
              <a:rPr lang="en-GB" dirty="0">
                <a:solidFill>
                  <a:schemeClr val="dk1"/>
                </a:solidFill>
              </a:rPr>
              <a:t> Le Titre </a:t>
            </a:r>
            <a:r>
              <a:rPr lang="en-GB" b="1" i="1" dirty="0">
                <a:solidFill>
                  <a:schemeClr val="dk1"/>
                </a:solidFill>
              </a:rPr>
              <a:t>(Slide 1)</a:t>
            </a:r>
            <a:r>
              <a:rPr lang="en-GB" dirty="0">
                <a:solidFill>
                  <a:schemeClr val="dk1"/>
                </a:solidFill>
              </a:rPr>
              <a:t> et le </a:t>
            </a:r>
            <a:r>
              <a:rPr lang="en-GB" dirty="0" err="1">
                <a:solidFill>
                  <a:schemeClr val="dk1"/>
                </a:solidFill>
              </a:rPr>
              <a:t>déroulé</a:t>
            </a:r>
            <a:r>
              <a:rPr lang="en-GB" dirty="0">
                <a:solidFill>
                  <a:schemeClr val="dk1"/>
                </a:solidFill>
              </a:rPr>
              <a:t> de la séance </a:t>
            </a:r>
            <a:r>
              <a:rPr lang="en-GB" b="1" i="1" dirty="0">
                <a:solidFill>
                  <a:schemeClr val="dk1"/>
                </a:solidFill>
              </a:rPr>
              <a:t>(Slide 2)</a:t>
            </a:r>
          </a:p>
          <a:p>
            <a:pPr marL="457200" lvl="0" indent="-298450" algn="l" rtl="0">
              <a:lnSpc>
                <a:spcPct val="115000"/>
              </a:lnSpc>
              <a:spcBef>
                <a:spcPts val="0"/>
              </a:spcBef>
              <a:spcAft>
                <a:spcPts val="0"/>
              </a:spcAft>
              <a:buClr>
                <a:schemeClr val="dk1"/>
              </a:buClr>
              <a:buSzPts val="1100"/>
              <a:buAutoNum type="arabicPeriod"/>
            </a:pPr>
            <a:r>
              <a:rPr lang="en-GB" b="1" dirty="0">
                <a:solidFill>
                  <a:schemeClr val="dk1"/>
                </a:solidFill>
              </a:rPr>
              <a:t>Transition à la </a:t>
            </a:r>
            <a:r>
              <a:rPr lang="en-GB" b="1" dirty="0" err="1">
                <a:solidFill>
                  <a:schemeClr val="dk1"/>
                </a:solidFill>
              </a:rPr>
              <a:t>Réflexion</a:t>
            </a:r>
            <a:r>
              <a:rPr lang="en-GB" b="1" dirty="0">
                <a:solidFill>
                  <a:schemeClr val="dk1"/>
                </a:solidFill>
              </a:rPr>
              <a:t> </a:t>
            </a:r>
            <a:r>
              <a:rPr lang="en-GB" b="1" dirty="0" err="1">
                <a:solidFill>
                  <a:schemeClr val="dk1"/>
                </a:solidFill>
              </a:rPr>
              <a:t>Individuelle</a:t>
            </a:r>
            <a:r>
              <a:rPr lang="en-GB" b="1" dirty="0">
                <a:solidFill>
                  <a:schemeClr val="dk1"/>
                </a:solidFill>
              </a:rPr>
              <a:t> (Slide 3-5)</a:t>
            </a:r>
            <a:endParaRPr lang="en-GB" sz="1200" dirty="0">
              <a:solidFill>
                <a:srgbClr val="666666"/>
              </a:solidFill>
            </a:endParaRPr>
          </a:p>
          <a:p>
            <a:endParaRPr lang="fr-FR" dirty="0"/>
          </a:p>
        </p:txBody>
      </p:sp>
      <p:sp>
        <p:nvSpPr>
          <p:cNvPr id="4" name="Espace réservé du numéro de diapositive 3"/>
          <p:cNvSpPr>
            <a:spLocks noGrp="1"/>
          </p:cNvSpPr>
          <p:nvPr>
            <p:ph type="sldNum" sz="quarter" idx="5"/>
          </p:nvPr>
        </p:nvSpPr>
        <p:spPr/>
        <p:txBody>
          <a:bodyPr/>
          <a:lstStyle/>
          <a:p>
            <a:fld id="{82E7DC42-06CA-4094-8873-C57CDD789DE4}" type="slidenum">
              <a:rPr lang="fr-FR" smtClean="0"/>
              <a:t>2</a:t>
            </a:fld>
            <a:endParaRPr lang="fr-FR"/>
          </a:p>
        </p:txBody>
      </p:sp>
    </p:spTree>
    <p:extLst>
      <p:ext uri="{BB962C8B-B14F-4D97-AF65-F5344CB8AC3E}">
        <p14:creationId xmlns:p14="http://schemas.microsoft.com/office/powerpoint/2010/main" val="422072100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
        <p:cNvGrpSpPr/>
        <p:nvPr/>
      </p:nvGrpSpPr>
      <p:grpSpPr>
        <a:xfrm>
          <a:off x="0" y="0"/>
          <a:ext cx="0" cy="0"/>
          <a:chOff x="0" y="0"/>
          <a:chExt cx="0" cy="0"/>
        </a:xfrm>
      </p:grpSpPr>
      <p:sp>
        <p:nvSpPr>
          <p:cNvPr id="293" name="Google Shape;293;g3b938a908df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4" name="Google Shape;294;g3b938a908df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a:solidFill>
                  <a:schemeClr val="dk1"/>
                </a:solidFill>
              </a:rPr>
              <a:t>Cette slide sert à faire le point sur les notions principales. Ne pas tout relire mot à mot : l’objectif est de vérifier que les étudiants ont compris les grandes idées.</a:t>
            </a:r>
            <a:endParaRPr>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a:solidFill>
                  <a:schemeClr val="dk1"/>
                </a:solidFill>
              </a:rPr>
              <a:t>À dire à l’oral :</a:t>
            </a:r>
            <a:br>
              <a:rPr lang="en">
                <a:solidFill>
                  <a:schemeClr val="dk1"/>
                </a:solidFill>
              </a:rPr>
            </a:br>
            <a:r>
              <a:rPr lang="en">
                <a:solidFill>
                  <a:schemeClr val="dk1"/>
                </a:solidFill>
              </a:rPr>
              <a:t> “Retenez surtout trois choses : le client n’est pas toujours celui qui paye directement, il y a souvent des contraintes à respecter, et la manière de répondre compte autant que la réponse elle-même.”</a:t>
            </a:r>
            <a:endParaRPr>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a:solidFill>
                  <a:schemeClr val="dk1"/>
                </a:solidFill>
              </a:rPr>
              <a:t>Questions rapides à poser à la classe :</a:t>
            </a:r>
            <a:endParaRPr>
              <a:solidFill>
                <a:schemeClr val="dk1"/>
              </a:solidFill>
            </a:endParaRPr>
          </a:p>
          <a:p>
            <a:pPr marL="457200" lvl="0" indent="-298450" algn="l" rtl="0">
              <a:lnSpc>
                <a:spcPct val="115000"/>
              </a:lnSpc>
              <a:spcBef>
                <a:spcPts val="1200"/>
              </a:spcBef>
              <a:spcAft>
                <a:spcPts val="0"/>
              </a:spcAft>
              <a:buClr>
                <a:schemeClr val="dk1"/>
              </a:buClr>
              <a:buSzPts val="1100"/>
              <a:buChar char="●"/>
            </a:pPr>
            <a:r>
              <a:rPr lang="en">
                <a:solidFill>
                  <a:schemeClr val="dk1"/>
                </a:solidFill>
              </a:rPr>
              <a:t>“Quelle différence faites-vous entre un client externe et un client interne ?”</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en">
                <a:solidFill>
                  <a:schemeClr val="dk1"/>
                </a:solidFill>
              </a:rPr>
              <a:t>“Pourquoi une personne qui n’achète rien peut quand même compter pour l’entreprise ?”</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en">
                <a:solidFill>
                  <a:schemeClr val="dk1"/>
                </a:solidFill>
              </a:rPr>
              <a:t>“Pourquoi la culture client ne veut pas dire dire oui à tout ?”</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en">
                <a:solidFill>
                  <a:schemeClr val="dk1"/>
                </a:solidFill>
              </a:rPr>
              <a:t>“Quel pilier peut aider quand une situation devient tendue ?”</a:t>
            </a:r>
            <a:endParaRPr>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b="1">
                <a:solidFill>
                  <a:schemeClr val="dk1"/>
                </a:solidFill>
              </a:rPr>
              <a:t>Message clé :</a:t>
            </a:r>
            <a:r>
              <a:rPr lang="en">
                <a:solidFill>
                  <a:schemeClr val="dk1"/>
                </a:solidFill>
              </a:rPr>
              <a:t> la culture client, c’est comprendre à qui on s’adresse, respecter les contraintes, et garder une relation claire et professionnelle.</a:t>
            </a:r>
            <a:endParaRPr>
              <a:solidFill>
                <a:schemeClr val="dk1"/>
              </a:solidFill>
            </a:endParaRPr>
          </a:p>
          <a:p>
            <a:pPr marL="0" lvl="0" indent="0" algn="l" rtl="0">
              <a:lnSpc>
                <a:spcPct val="115000"/>
              </a:lnSpc>
              <a:spcBef>
                <a:spcPts val="1400"/>
              </a:spcBef>
              <a:spcAft>
                <a:spcPts val="0"/>
              </a:spcAft>
              <a:buClr>
                <a:schemeClr val="dk1"/>
              </a:buClr>
              <a:buSzPts val="1100"/>
              <a:buFont typeface="Arial"/>
              <a:buNone/>
            </a:pPr>
            <a:br>
              <a:rPr lang="en" sz="1200">
                <a:solidFill>
                  <a:srgbClr val="666666"/>
                </a:solidFill>
              </a:rPr>
            </a:br>
            <a:r>
              <a:rPr lang="en" sz="1200">
                <a:solidFill>
                  <a:srgbClr val="666666"/>
                </a:solidFill>
              </a:rPr>
              <a:t>(0h15 - 0h35) Théorie &amp; Mini-Exercice</a:t>
            </a:r>
            <a:endParaRPr b="1">
              <a:solidFill>
                <a:schemeClr val="dk1"/>
              </a:solidFill>
            </a:endParaRPr>
          </a:p>
          <a:p>
            <a:pPr marL="457200" lvl="0" indent="0" algn="l" rtl="0">
              <a:lnSpc>
                <a:spcPct val="115000"/>
              </a:lnSpc>
              <a:spcBef>
                <a:spcPts val="400"/>
              </a:spcBef>
              <a:spcAft>
                <a:spcPts val="0"/>
              </a:spcAft>
              <a:buClr>
                <a:schemeClr val="dk1"/>
              </a:buClr>
              <a:buSzPts val="1100"/>
              <a:buFont typeface="Arial"/>
              <a:buNone/>
            </a:pPr>
            <a:r>
              <a:rPr lang="en" b="1">
                <a:solidFill>
                  <a:schemeClr val="dk1"/>
                </a:solidFill>
              </a:rPr>
              <a:t>Résumé (Slide 20) :</a:t>
            </a:r>
            <a:r>
              <a:rPr lang="en">
                <a:solidFill>
                  <a:schemeClr val="dk1"/>
                </a:solidFill>
              </a:rPr>
              <a:t> Terminez la partie théorique avec les définitions clés.</a:t>
            </a:r>
            <a:endParaRPr sz="1200">
              <a:solidFill>
                <a:srgbClr val="666666"/>
              </a:solidFill>
            </a:endParaRPr>
          </a:p>
          <a:p>
            <a:pPr marL="0" lvl="0" indent="0" algn="l" rtl="0">
              <a:spcBef>
                <a:spcPts val="0"/>
              </a:spcBef>
              <a:spcAft>
                <a:spcPts val="0"/>
              </a:spcAft>
              <a:buNone/>
            </a:pPr>
            <a:endParaRPr sz="1200">
              <a:solidFill>
                <a:srgbClr val="666666"/>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39A25B-BEC2-5DBA-3580-009492B70959}"/>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86B150C9-C82C-F92C-2981-D4FDA597BB9A}"/>
              </a:ext>
            </a:extLst>
          </p:cNvPr>
          <p:cNvSpPr>
            <a:spLocks noGrp="1" noRot="1" noChangeAspect="1"/>
          </p:cNvSpPr>
          <p:nvPr>
            <p:ph type="sldImg"/>
          </p:nvPr>
        </p:nvSpPr>
        <p:spPr>
          <a:xfrm>
            <a:off x="381000" y="685800"/>
            <a:ext cx="6096000" cy="3429000"/>
          </a:xfrm>
        </p:spPr>
      </p:sp>
      <p:sp>
        <p:nvSpPr>
          <p:cNvPr id="3" name="Espace réservé des notes 2">
            <a:extLst>
              <a:ext uri="{FF2B5EF4-FFF2-40B4-BE49-F238E27FC236}">
                <a16:creationId xmlns:a16="http://schemas.microsoft.com/office/drawing/2014/main" id="{B25B7A87-C6FD-33C2-FD00-09A968079205}"/>
              </a:ext>
            </a:extLst>
          </p:cNvPr>
          <p:cNvSpPr>
            <a:spLocks noGrp="1"/>
          </p:cNvSpPr>
          <p:nvPr>
            <p:ph type="body" idx="1"/>
          </p:nvPr>
        </p:nvSpPr>
        <p:spPr/>
        <p:txBody>
          <a:bodyPr/>
          <a:lstStyle/>
          <a:p>
            <a:pPr marL="0" lvl="0" indent="0" algn="l" rtl="0">
              <a:lnSpc>
                <a:spcPct val="115000"/>
              </a:lnSpc>
              <a:spcBef>
                <a:spcPts val="1400"/>
              </a:spcBef>
              <a:spcAft>
                <a:spcPts val="0"/>
              </a:spcAft>
              <a:buNone/>
            </a:pPr>
            <a:r>
              <a:rPr lang="en-GB" sz="1200" dirty="0">
                <a:solidFill>
                  <a:srgbClr val="666666"/>
                </a:solidFill>
              </a:rPr>
              <a:t>(0h35 - 1h00) </a:t>
            </a:r>
            <a:r>
              <a:rPr lang="en-GB" sz="1200" dirty="0" err="1">
                <a:solidFill>
                  <a:srgbClr val="666666"/>
                </a:solidFill>
              </a:rPr>
              <a:t>Activité</a:t>
            </a:r>
            <a:r>
              <a:rPr lang="en-GB" sz="1200" dirty="0">
                <a:solidFill>
                  <a:srgbClr val="666666"/>
                </a:solidFill>
              </a:rPr>
              <a:t> de Groupe : </a:t>
            </a:r>
            <a:r>
              <a:rPr lang="en-GB" sz="1200" dirty="0" err="1">
                <a:solidFill>
                  <a:srgbClr val="666666"/>
                </a:solidFill>
              </a:rPr>
              <a:t>Écriture</a:t>
            </a:r>
            <a:r>
              <a:rPr lang="en-GB" sz="1200" dirty="0">
                <a:solidFill>
                  <a:srgbClr val="666666"/>
                </a:solidFill>
              </a:rPr>
              <a:t> du </a:t>
            </a:r>
            <a:r>
              <a:rPr lang="en-GB" sz="1200" dirty="0" err="1">
                <a:solidFill>
                  <a:srgbClr val="666666"/>
                </a:solidFill>
              </a:rPr>
              <a:t>Scénario</a:t>
            </a:r>
            <a:endParaRPr lang="en-GB" sz="1200" dirty="0">
              <a:solidFill>
                <a:srgbClr val="666666"/>
              </a:solidFill>
            </a:endParaRPr>
          </a:p>
          <a:p>
            <a:pPr marL="457200" lvl="0" indent="-298450" algn="l" rtl="0">
              <a:lnSpc>
                <a:spcPct val="115000"/>
              </a:lnSpc>
              <a:spcBef>
                <a:spcPts val="400"/>
              </a:spcBef>
              <a:spcAft>
                <a:spcPts val="0"/>
              </a:spcAft>
              <a:buClr>
                <a:schemeClr val="dk1"/>
              </a:buClr>
              <a:buSzPts val="1100"/>
              <a:buAutoNum type="arabicPeriod"/>
            </a:pPr>
            <a:r>
              <a:rPr lang="en-GB" b="1" dirty="0" err="1">
                <a:solidFill>
                  <a:schemeClr val="dk1"/>
                </a:solidFill>
              </a:rPr>
              <a:t>Présenter</a:t>
            </a:r>
            <a:r>
              <a:rPr lang="en-GB" b="1" dirty="0">
                <a:solidFill>
                  <a:schemeClr val="dk1"/>
                </a:solidFill>
              </a:rPr>
              <a:t> </a:t>
            </a:r>
            <a:r>
              <a:rPr lang="en-GB" b="1" dirty="0" err="1">
                <a:solidFill>
                  <a:schemeClr val="dk1"/>
                </a:solidFill>
              </a:rPr>
              <a:t>l’activité</a:t>
            </a:r>
            <a:r>
              <a:rPr lang="en-GB" b="1" dirty="0">
                <a:solidFill>
                  <a:schemeClr val="dk1"/>
                </a:solidFill>
              </a:rPr>
              <a:t> (Slides 21 - 23) :</a:t>
            </a:r>
            <a:r>
              <a:rPr lang="en-GB" dirty="0">
                <a:solidFill>
                  <a:schemeClr val="dk1"/>
                </a:solidFill>
              </a:rPr>
              <a:t> Pour </a:t>
            </a:r>
            <a:r>
              <a:rPr lang="en-GB" dirty="0" err="1">
                <a:solidFill>
                  <a:schemeClr val="dk1"/>
                </a:solidFill>
              </a:rPr>
              <a:t>éviter</a:t>
            </a:r>
            <a:r>
              <a:rPr lang="en-GB" dirty="0">
                <a:solidFill>
                  <a:schemeClr val="dk1"/>
                </a:solidFill>
              </a:rPr>
              <a:t> la "page blanche" et </a:t>
            </a:r>
            <a:r>
              <a:rPr lang="en-GB" dirty="0" err="1">
                <a:solidFill>
                  <a:schemeClr val="dk1"/>
                </a:solidFill>
              </a:rPr>
              <a:t>garantir</a:t>
            </a:r>
            <a:r>
              <a:rPr lang="en-GB" dirty="0">
                <a:solidFill>
                  <a:schemeClr val="dk1"/>
                </a:solidFill>
              </a:rPr>
              <a:t> la </a:t>
            </a:r>
            <a:r>
              <a:rPr lang="en-GB" dirty="0" err="1">
                <a:solidFill>
                  <a:schemeClr val="dk1"/>
                </a:solidFill>
              </a:rPr>
              <a:t>complexité</a:t>
            </a:r>
            <a:r>
              <a:rPr lang="en-GB" dirty="0">
                <a:solidFill>
                  <a:schemeClr val="dk1"/>
                </a:solidFill>
              </a:rPr>
              <a:t>, </a:t>
            </a:r>
            <a:r>
              <a:rPr lang="en-GB" dirty="0" err="1">
                <a:solidFill>
                  <a:schemeClr val="dk1"/>
                </a:solidFill>
              </a:rPr>
              <a:t>montrez</a:t>
            </a:r>
            <a:r>
              <a:rPr lang="en-GB" dirty="0">
                <a:solidFill>
                  <a:schemeClr val="dk1"/>
                </a:solidFill>
              </a:rPr>
              <a:t> </a:t>
            </a:r>
            <a:r>
              <a:rPr lang="en-GB" dirty="0" err="1">
                <a:solidFill>
                  <a:schemeClr val="dk1"/>
                </a:solidFill>
              </a:rPr>
              <a:t>l’exemple</a:t>
            </a:r>
            <a:r>
              <a:rPr lang="en-GB" dirty="0">
                <a:solidFill>
                  <a:schemeClr val="dk1"/>
                </a:solidFill>
              </a:rPr>
              <a:t> sur la Slide 22.</a:t>
            </a:r>
          </a:p>
          <a:p>
            <a:pPr marL="457200" lvl="0" indent="-298450" algn="l" rtl="0">
              <a:lnSpc>
                <a:spcPct val="115000"/>
              </a:lnSpc>
              <a:spcBef>
                <a:spcPts val="0"/>
              </a:spcBef>
              <a:spcAft>
                <a:spcPts val="0"/>
              </a:spcAft>
              <a:buClr>
                <a:schemeClr val="dk1"/>
              </a:buClr>
              <a:buSzPts val="1100"/>
              <a:buAutoNum type="arabicPeriod"/>
            </a:pPr>
            <a:r>
              <a:rPr lang="en-GB" b="1" dirty="0" err="1">
                <a:solidFill>
                  <a:schemeClr val="dk1"/>
                </a:solidFill>
              </a:rPr>
              <a:t>Créer</a:t>
            </a:r>
            <a:r>
              <a:rPr lang="en-GB" b="1" dirty="0">
                <a:solidFill>
                  <a:schemeClr val="dk1"/>
                </a:solidFill>
              </a:rPr>
              <a:t> des </a:t>
            </a:r>
            <a:r>
              <a:rPr lang="en-GB" b="1" dirty="0" err="1">
                <a:solidFill>
                  <a:schemeClr val="dk1"/>
                </a:solidFill>
              </a:rPr>
              <a:t>groupes</a:t>
            </a:r>
            <a:r>
              <a:rPr lang="en-GB" b="1" dirty="0">
                <a:solidFill>
                  <a:schemeClr val="dk1"/>
                </a:solidFill>
              </a:rPr>
              <a:t> et lancer </a:t>
            </a:r>
            <a:r>
              <a:rPr lang="en-GB" b="1" dirty="0" err="1">
                <a:solidFill>
                  <a:schemeClr val="dk1"/>
                </a:solidFill>
              </a:rPr>
              <a:t>l’écriture</a:t>
            </a:r>
            <a:r>
              <a:rPr lang="en-GB" b="1" dirty="0">
                <a:solidFill>
                  <a:schemeClr val="dk1"/>
                </a:solidFill>
              </a:rPr>
              <a:t> (Slide 24) :</a:t>
            </a:r>
            <a:r>
              <a:rPr lang="en-GB" dirty="0">
                <a:solidFill>
                  <a:schemeClr val="dk1"/>
                </a:solidFill>
              </a:rPr>
              <a:t> </a:t>
            </a:r>
            <a:r>
              <a:rPr lang="en-GB" dirty="0" err="1">
                <a:solidFill>
                  <a:schemeClr val="dk1"/>
                </a:solidFill>
              </a:rPr>
              <a:t>Créez</a:t>
            </a:r>
            <a:r>
              <a:rPr lang="en-GB" dirty="0">
                <a:solidFill>
                  <a:schemeClr val="dk1"/>
                </a:solidFill>
              </a:rPr>
              <a:t> des </a:t>
            </a:r>
            <a:r>
              <a:rPr lang="en-GB" dirty="0" err="1">
                <a:solidFill>
                  <a:schemeClr val="dk1"/>
                </a:solidFill>
              </a:rPr>
              <a:t>groupes</a:t>
            </a:r>
            <a:r>
              <a:rPr lang="en-GB" dirty="0">
                <a:solidFill>
                  <a:schemeClr val="dk1"/>
                </a:solidFill>
              </a:rPr>
              <a:t> de 3 à 4 </a:t>
            </a:r>
            <a:r>
              <a:rPr lang="en-GB" dirty="0" err="1">
                <a:solidFill>
                  <a:schemeClr val="dk1"/>
                </a:solidFill>
              </a:rPr>
              <a:t>personnes</a:t>
            </a:r>
            <a:r>
              <a:rPr lang="en-GB" dirty="0">
                <a:solidFill>
                  <a:schemeClr val="dk1"/>
                </a:solidFill>
              </a:rPr>
              <a:t>.</a:t>
            </a:r>
          </a:p>
          <a:p>
            <a:pPr marL="685800" lvl="1" indent="-298450" algn="l" rtl="0">
              <a:lnSpc>
                <a:spcPct val="115000"/>
              </a:lnSpc>
              <a:spcBef>
                <a:spcPts val="0"/>
              </a:spcBef>
              <a:spcAft>
                <a:spcPts val="0"/>
              </a:spcAft>
              <a:buClr>
                <a:schemeClr val="dk1"/>
              </a:buClr>
              <a:buSzPts val="1100"/>
              <a:buChar char="●"/>
            </a:pPr>
            <a:r>
              <a:rPr lang="en-GB" dirty="0" err="1">
                <a:solidFill>
                  <a:schemeClr val="dk1"/>
                </a:solidFill>
              </a:rPr>
              <a:t>Distribuez</a:t>
            </a:r>
            <a:r>
              <a:rPr lang="en-GB" dirty="0">
                <a:solidFill>
                  <a:schemeClr val="dk1"/>
                </a:solidFill>
              </a:rPr>
              <a:t> la fiche </a:t>
            </a:r>
            <a:r>
              <a:rPr lang="en-GB" i="1" u="sng" dirty="0" err="1">
                <a:solidFill>
                  <a:schemeClr val="dk1"/>
                </a:solidFill>
              </a:rPr>
              <a:t>Accompagnement-Scénario</a:t>
            </a:r>
            <a:r>
              <a:rPr lang="en-GB" dirty="0">
                <a:solidFill>
                  <a:schemeClr val="dk1"/>
                </a:solidFill>
              </a:rPr>
              <a:t> – </a:t>
            </a:r>
            <a:r>
              <a:rPr lang="en-GB" dirty="0" err="1">
                <a:solidFill>
                  <a:schemeClr val="dk1"/>
                </a:solidFill>
              </a:rPr>
              <a:t>une</a:t>
            </a:r>
            <a:r>
              <a:rPr lang="en-GB" dirty="0">
                <a:solidFill>
                  <a:schemeClr val="dk1"/>
                </a:solidFill>
              </a:rPr>
              <a:t> par </a:t>
            </a:r>
            <a:r>
              <a:rPr lang="en-GB" dirty="0" err="1">
                <a:solidFill>
                  <a:schemeClr val="dk1"/>
                </a:solidFill>
              </a:rPr>
              <a:t>groupe</a:t>
            </a:r>
            <a:endParaRPr lang="en-GB" dirty="0">
              <a:solidFill>
                <a:schemeClr val="dk1"/>
              </a:solidFill>
            </a:endParaRPr>
          </a:p>
          <a:p>
            <a:pPr marL="685800" lvl="1" indent="-298450" algn="l" rtl="0">
              <a:lnSpc>
                <a:spcPct val="115000"/>
              </a:lnSpc>
              <a:spcBef>
                <a:spcPts val="0"/>
              </a:spcBef>
              <a:spcAft>
                <a:spcPts val="0"/>
              </a:spcAft>
              <a:buClr>
                <a:schemeClr val="dk1"/>
              </a:buClr>
              <a:buSzPts val="1100"/>
              <a:buChar char="●"/>
            </a:pPr>
            <a:r>
              <a:rPr lang="en-GB" dirty="0">
                <a:solidFill>
                  <a:schemeClr val="dk1"/>
                </a:solidFill>
              </a:rPr>
              <a:t>Laissez le Slide 24 sur </a:t>
            </a:r>
            <a:r>
              <a:rPr lang="en-GB" dirty="0" err="1">
                <a:solidFill>
                  <a:schemeClr val="dk1"/>
                </a:solidFill>
              </a:rPr>
              <a:t>l'écran</a:t>
            </a:r>
            <a:r>
              <a:rPr lang="en-GB" dirty="0">
                <a:solidFill>
                  <a:schemeClr val="dk1"/>
                </a:solidFill>
              </a:rPr>
              <a:t> pendant </a:t>
            </a:r>
            <a:r>
              <a:rPr lang="en-GB" dirty="0" err="1">
                <a:solidFill>
                  <a:schemeClr val="dk1"/>
                </a:solidFill>
              </a:rPr>
              <a:t>que</a:t>
            </a:r>
            <a:r>
              <a:rPr lang="en-GB" dirty="0">
                <a:solidFill>
                  <a:schemeClr val="dk1"/>
                </a:solidFill>
              </a:rPr>
              <a:t> les </a:t>
            </a:r>
            <a:r>
              <a:rPr lang="en-GB" dirty="0" err="1">
                <a:solidFill>
                  <a:schemeClr val="dk1"/>
                </a:solidFill>
              </a:rPr>
              <a:t>étudiants</a:t>
            </a:r>
            <a:r>
              <a:rPr lang="en-GB" dirty="0">
                <a:solidFill>
                  <a:schemeClr val="dk1"/>
                </a:solidFill>
              </a:rPr>
              <a:t> </a:t>
            </a:r>
            <a:r>
              <a:rPr lang="en-GB" dirty="0" err="1">
                <a:solidFill>
                  <a:schemeClr val="dk1"/>
                </a:solidFill>
              </a:rPr>
              <a:t>écrivent</a:t>
            </a:r>
            <a:endParaRPr lang="en-GB" dirty="0">
              <a:solidFill>
                <a:schemeClr val="dk1"/>
              </a:solidFill>
            </a:endParaRPr>
          </a:p>
          <a:p>
            <a:pPr marL="457200" lvl="0" indent="-298450" algn="l" rtl="0">
              <a:lnSpc>
                <a:spcPct val="115000"/>
              </a:lnSpc>
              <a:spcBef>
                <a:spcPts val="0"/>
              </a:spcBef>
              <a:spcAft>
                <a:spcPts val="0"/>
              </a:spcAft>
              <a:buClr>
                <a:schemeClr val="dk1"/>
              </a:buClr>
              <a:buSzPts val="1100"/>
              <a:buAutoNum type="arabicPeriod"/>
            </a:pPr>
            <a:r>
              <a:rPr lang="en-GB" b="1" dirty="0">
                <a:solidFill>
                  <a:schemeClr val="dk1"/>
                </a:solidFill>
              </a:rPr>
              <a:t>Tour de salle :</a:t>
            </a:r>
            <a:r>
              <a:rPr lang="en-GB" dirty="0">
                <a:solidFill>
                  <a:schemeClr val="dk1"/>
                </a:solidFill>
              </a:rPr>
              <a:t> Pendant </a:t>
            </a:r>
            <a:r>
              <a:rPr lang="en-GB" dirty="0" err="1">
                <a:solidFill>
                  <a:schemeClr val="dk1"/>
                </a:solidFill>
              </a:rPr>
              <a:t>qu’ils</a:t>
            </a:r>
            <a:r>
              <a:rPr lang="en-GB" dirty="0">
                <a:solidFill>
                  <a:schemeClr val="dk1"/>
                </a:solidFill>
              </a:rPr>
              <a:t> </a:t>
            </a:r>
            <a:r>
              <a:rPr lang="en-GB" dirty="0" err="1">
                <a:solidFill>
                  <a:schemeClr val="dk1"/>
                </a:solidFill>
              </a:rPr>
              <a:t>écrivent</a:t>
            </a:r>
            <a:r>
              <a:rPr lang="en-GB" dirty="0">
                <a:solidFill>
                  <a:schemeClr val="dk1"/>
                </a:solidFill>
              </a:rPr>
              <a:t>, </a:t>
            </a:r>
            <a:r>
              <a:rPr lang="en-GB" dirty="0" err="1">
                <a:solidFill>
                  <a:schemeClr val="dk1"/>
                </a:solidFill>
              </a:rPr>
              <a:t>circulez</a:t>
            </a:r>
            <a:r>
              <a:rPr lang="en-GB" dirty="0">
                <a:solidFill>
                  <a:schemeClr val="dk1"/>
                </a:solidFill>
              </a:rPr>
              <a:t> dans la salle. </a:t>
            </a:r>
            <a:r>
              <a:rPr lang="en-GB" dirty="0" err="1">
                <a:solidFill>
                  <a:schemeClr val="dk1"/>
                </a:solidFill>
              </a:rPr>
              <a:t>Vérifiez</a:t>
            </a:r>
            <a:r>
              <a:rPr lang="en-GB" dirty="0">
                <a:solidFill>
                  <a:schemeClr val="dk1"/>
                </a:solidFill>
              </a:rPr>
              <a:t> </a:t>
            </a:r>
            <a:r>
              <a:rPr lang="en-GB" dirty="0" err="1">
                <a:solidFill>
                  <a:schemeClr val="dk1"/>
                </a:solidFill>
              </a:rPr>
              <a:t>qu'ils</a:t>
            </a:r>
            <a:r>
              <a:rPr lang="en-GB" dirty="0">
                <a:solidFill>
                  <a:schemeClr val="dk1"/>
                </a:solidFill>
              </a:rPr>
              <a:t> ne </a:t>
            </a:r>
            <a:r>
              <a:rPr lang="en-GB" dirty="0" err="1">
                <a:solidFill>
                  <a:schemeClr val="dk1"/>
                </a:solidFill>
              </a:rPr>
              <a:t>résolvent</a:t>
            </a:r>
            <a:r>
              <a:rPr lang="en-GB" dirty="0">
                <a:solidFill>
                  <a:schemeClr val="dk1"/>
                </a:solidFill>
              </a:rPr>
              <a:t> pas les </a:t>
            </a:r>
            <a:r>
              <a:rPr lang="en-GB" dirty="0" err="1">
                <a:solidFill>
                  <a:schemeClr val="dk1"/>
                </a:solidFill>
              </a:rPr>
              <a:t>problèmes</a:t>
            </a:r>
            <a:r>
              <a:rPr lang="en-GB" dirty="0">
                <a:solidFill>
                  <a:schemeClr val="dk1"/>
                </a:solidFill>
              </a:rPr>
              <a:t> par "</a:t>
            </a:r>
            <a:r>
              <a:rPr lang="en-GB" dirty="0" err="1">
                <a:solidFill>
                  <a:schemeClr val="dk1"/>
                </a:solidFill>
              </a:rPr>
              <a:t>magie</a:t>
            </a:r>
            <a:r>
              <a:rPr lang="en-GB" dirty="0">
                <a:solidFill>
                  <a:schemeClr val="dk1"/>
                </a:solidFill>
              </a:rPr>
              <a:t>" et </a:t>
            </a:r>
            <a:r>
              <a:rPr lang="en-GB" dirty="0" err="1">
                <a:solidFill>
                  <a:schemeClr val="dk1"/>
                </a:solidFill>
              </a:rPr>
              <a:t>que</a:t>
            </a:r>
            <a:r>
              <a:rPr lang="en-GB" dirty="0">
                <a:solidFill>
                  <a:schemeClr val="dk1"/>
                </a:solidFill>
              </a:rPr>
              <a:t> les dialogues </a:t>
            </a:r>
            <a:r>
              <a:rPr lang="en-GB" dirty="0" err="1">
                <a:solidFill>
                  <a:schemeClr val="dk1"/>
                </a:solidFill>
              </a:rPr>
              <a:t>montrent</a:t>
            </a:r>
            <a:r>
              <a:rPr lang="en-GB" dirty="0">
                <a:solidFill>
                  <a:schemeClr val="dk1"/>
                </a:solidFill>
              </a:rPr>
              <a:t> </a:t>
            </a:r>
            <a:r>
              <a:rPr lang="en-GB" dirty="0" err="1">
                <a:solidFill>
                  <a:schemeClr val="dk1"/>
                </a:solidFill>
              </a:rPr>
              <a:t>l’application</a:t>
            </a:r>
            <a:r>
              <a:rPr lang="en-GB" dirty="0">
                <a:solidFill>
                  <a:schemeClr val="dk1"/>
                </a:solidFill>
              </a:rPr>
              <a:t> des soft-skills.</a:t>
            </a:r>
            <a:endParaRPr lang="en-GB" sz="1200" dirty="0">
              <a:solidFill>
                <a:srgbClr val="666666"/>
              </a:solidFill>
            </a:endParaRPr>
          </a:p>
        </p:txBody>
      </p:sp>
      <p:sp>
        <p:nvSpPr>
          <p:cNvPr id="4" name="Espace réservé du numéro de diapositive 3">
            <a:extLst>
              <a:ext uri="{FF2B5EF4-FFF2-40B4-BE49-F238E27FC236}">
                <a16:creationId xmlns:a16="http://schemas.microsoft.com/office/drawing/2014/main" id="{098505A1-33FF-2EF5-8CDF-DF95D82C4C8D}"/>
              </a:ext>
            </a:extLst>
          </p:cNvPr>
          <p:cNvSpPr>
            <a:spLocks noGrp="1"/>
          </p:cNvSpPr>
          <p:nvPr>
            <p:ph type="sldNum" sz="quarter" idx="5"/>
          </p:nvPr>
        </p:nvSpPr>
        <p:spPr/>
        <p:txBody>
          <a:bodyPr/>
          <a:lstStyle/>
          <a:p>
            <a:fld id="{82E7DC42-06CA-4094-8873-C57CDD789DE4}" type="slidenum">
              <a:rPr lang="fr-FR" smtClean="0"/>
              <a:t>21</a:t>
            </a:fld>
            <a:endParaRPr lang="fr-FR"/>
          </a:p>
        </p:txBody>
      </p:sp>
    </p:spTree>
    <p:extLst>
      <p:ext uri="{BB962C8B-B14F-4D97-AF65-F5344CB8AC3E}">
        <p14:creationId xmlns:p14="http://schemas.microsoft.com/office/powerpoint/2010/main" val="29660363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6"/>
        <p:cNvGrpSpPr/>
        <p:nvPr/>
      </p:nvGrpSpPr>
      <p:grpSpPr>
        <a:xfrm>
          <a:off x="0" y="0"/>
          <a:ext cx="0" cy="0"/>
          <a:chOff x="0" y="0"/>
          <a:chExt cx="0" cy="0"/>
        </a:xfrm>
      </p:grpSpPr>
      <p:sp>
        <p:nvSpPr>
          <p:cNvPr id="307" name="Google Shape;307;g3abbfaf0194_0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8" name="Google Shape;308;g3abbfaf0194_0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sz="1200">
              <a:solidFill>
                <a:srgbClr val="666666"/>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
        <p:cNvGrpSpPr/>
        <p:nvPr/>
      </p:nvGrpSpPr>
      <p:grpSpPr>
        <a:xfrm>
          <a:off x="0" y="0"/>
          <a:ext cx="0" cy="0"/>
          <a:chOff x="0" y="0"/>
          <a:chExt cx="0" cy="0"/>
        </a:xfrm>
      </p:grpSpPr>
      <p:sp>
        <p:nvSpPr>
          <p:cNvPr id="314" name="Google Shape;314;g3abbfaf0194_0_1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5" name="Google Shape;315;g3abbfaf0194_0_1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sz="1200">
              <a:solidFill>
                <a:srgbClr val="666666"/>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0"/>
        <p:cNvGrpSpPr/>
        <p:nvPr/>
      </p:nvGrpSpPr>
      <p:grpSpPr>
        <a:xfrm>
          <a:off x="0" y="0"/>
          <a:ext cx="0" cy="0"/>
          <a:chOff x="0" y="0"/>
          <a:chExt cx="0" cy="0"/>
        </a:xfrm>
      </p:grpSpPr>
      <p:sp>
        <p:nvSpPr>
          <p:cNvPr id="321" name="Google Shape;321;g3abbfaf0194_0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2" name="Google Shape;322;g3abbfaf0194_0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400"/>
              </a:spcBef>
              <a:spcAft>
                <a:spcPts val="0"/>
              </a:spcAft>
              <a:buClr>
                <a:schemeClr val="dk1"/>
              </a:buClr>
              <a:buSzPts val="1100"/>
              <a:buFont typeface="Arial"/>
              <a:buNone/>
            </a:pPr>
            <a:r>
              <a:rPr lang="en" sz="1200">
                <a:solidFill>
                  <a:srgbClr val="666666"/>
                </a:solidFill>
              </a:rPr>
              <a:t>(0h35 - 1h00) Activité de Groupe : Écriture du Scénario</a:t>
            </a:r>
            <a:endParaRPr sz="1200">
              <a:solidFill>
                <a:srgbClr val="666666"/>
              </a:solidFill>
            </a:endParaRPr>
          </a:p>
          <a:p>
            <a:pPr marL="457200" lvl="0" indent="-298450" algn="l" rtl="0">
              <a:lnSpc>
                <a:spcPct val="115000"/>
              </a:lnSpc>
              <a:spcBef>
                <a:spcPts val="400"/>
              </a:spcBef>
              <a:spcAft>
                <a:spcPts val="0"/>
              </a:spcAft>
              <a:buClr>
                <a:schemeClr val="dk1"/>
              </a:buClr>
              <a:buSzPts val="1100"/>
              <a:buAutoNum type="arabicPeriod"/>
            </a:pPr>
            <a:r>
              <a:rPr lang="en" b="1">
                <a:solidFill>
                  <a:schemeClr val="dk1"/>
                </a:solidFill>
              </a:rPr>
              <a:t>Présenter l’activité (Slides 21 - 23) :</a:t>
            </a:r>
            <a:r>
              <a:rPr lang="en">
                <a:solidFill>
                  <a:schemeClr val="dk1"/>
                </a:solidFill>
              </a:rPr>
              <a:t> Pour éviter la "page blanche" et garantir la complexité, montrez l’exemple sur la Slide 22.</a:t>
            </a:r>
            <a:endParaRPr>
              <a:solidFill>
                <a:schemeClr val="dk1"/>
              </a:solidFill>
            </a:endParaRPr>
          </a:p>
          <a:p>
            <a:pPr marL="457200" lvl="0" indent="-298450" algn="l" rtl="0">
              <a:lnSpc>
                <a:spcPct val="115000"/>
              </a:lnSpc>
              <a:spcBef>
                <a:spcPts val="0"/>
              </a:spcBef>
              <a:spcAft>
                <a:spcPts val="0"/>
              </a:spcAft>
              <a:buClr>
                <a:schemeClr val="dk1"/>
              </a:buClr>
              <a:buSzPts val="1100"/>
              <a:buAutoNum type="arabicPeriod"/>
            </a:pPr>
            <a:r>
              <a:rPr lang="en" b="1">
                <a:solidFill>
                  <a:schemeClr val="dk1"/>
                </a:solidFill>
              </a:rPr>
              <a:t>Créer des groupes et lancer l’écriture (Slide 24) :</a:t>
            </a:r>
            <a:r>
              <a:rPr lang="en">
                <a:solidFill>
                  <a:schemeClr val="dk1"/>
                </a:solidFill>
              </a:rPr>
              <a:t> Créez des groupes de 3 à 4 personnes.</a:t>
            </a:r>
            <a:endParaRPr>
              <a:solidFill>
                <a:schemeClr val="dk1"/>
              </a:solidFill>
            </a:endParaRPr>
          </a:p>
          <a:p>
            <a:pPr marL="685800" lvl="1" indent="-298450" algn="l" rtl="0">
              <a:lnSpc>
                <a:spcPct val="115000"/>
              </a:lnSpc>
              <a:spcBef>
                <a:spcPts val="0"/>
              </a:spcBef>
              <a:spcAft>
                <a:spcPts val="0"/>
              </a:spcAft>
              <a:buClr>
                <a:schemeClr val="dk1"/>
              </a:buClr>
              <a:buSzPts val="1100"/>
              <a:buChar char="●"/>
            </a:pPr>
            <a:r>
              <a:rPr lang="en">
                <a:solidFill>
                  <a:schemeClr val="dk1"/>
                </a:solidFill>
              </a:rPr>
              <a:t>Distribuez la fiche </a:t>
            </a:r>
            <a:r>
              <a:rPr lang="en" i="1" u="sng">
                <a:solidFill>
                  <a:schemeClr val="dk1"/>
                </a:solidFill>
              </a:rPr>
              <a:t>Accompagnement-Scénario</a:t>
            </a:r>
            <a:r>
              <a:rPr lang="en">
                <a:solidFill>
                  <a:schemeClr val="dk1"/>
                </a:solidFill>
              </a:rPr>
              <a:t> – une par groupe</a:t>
            </a:r>
            <a:endParaRPr>
              <a:solidFill>
                <a:schemeClr val="dk1"/>
              </a:solidFill>
            </a:endParaRPr>
          </a:p>
          <a:p>
            <a:pPr marL="685800" lvl="1" indent="-298450" algn="l" rtl="0">
              <a:lnSpc>
                <a:spcPct val="115000"/>
              </a:lnSpc>
              <a:spcBef>
                <a:spcPts val="0"/>
              </a:spcBef>
              <a:spcAft>
                <a:spcPts val="0"/>
              </a:spcAft>
              <a:buClr>
                <a:schemeClr val="dk1"/>
              </a:buClr>
              <a:buSzPts val="1100"/>
              <a:buChar char="●"/>
            </a:pPr>
            <a:r>
              <a:rPr lang="en">
                <a:solidFill>
                  <a:schemeClr val="dk1"/>
                </a:solidFill>
              </a:rPr>
              <a:t>Laissez le Slide 24 sur l'écran pendant que les étudiants écrivent</a:t>
            </a:r>
            <a:endParaRPr>
              <a:solidFill>
                <a:schemeClr val="dk1"/>
              </a:solidFill>
            </a:endParaRPr>
          </a:p>
          <a:p>
            <a:pPr marL="457200" lvl="0" indent="-298450" algn="l" rtl="0">
              <a:lnSpc>
                <a:spcPct val="115000"/>
              </a:lnSpc>
              <a:spcBef>
                <a:spcPts val="0"/>
              </a:spcBef>
              <a:spcAft>
                <a:spcPts val="0"/>
              </a:spcAft>
              <a:buClr>
                <a:schemeClr val="dk1"/>
              </a:buClr>
              <a:buSzPts val="1100"/>
              <a:buAutoNum type="arabicPeriod"/>
            </a:pPr>
            <a:r>
              <a:rPr lang="en" b="1">
                <a:solidFill>
                  <a:schemeClr val="dk1"/>
                </a:solidFill>
              </a:rPr>
              <a:t>Tour de salle :</a:t>
            </a:r>
            <a:r>
              <a:rPr lang="en">
                <a:solidFill>
                  <a:schemeClr val="dk1"/>
                </a:solidFill>
              </a:rPr>
              <a:t> Pendant qu’ils écrivent, circulez dans la salle. Vérifiez qu'ils ne résolvent pas les problèmes par "magie" et que les dialogues montrent l’application des soft-skills.</a:t>
            </a:r>
            <a:endParaRPr sz="1200">
              <a:solidFill>
                <a:srgbClr val="666666"/>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g3abbfaf0194_0_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0" name="Google Shape;330;g3abbfaf0194_0_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400"/>
              </a:spcBef>
              <a:spcAft>
                <a:spcPts val="0"/>
              </a:spcAft>
              <a:buNone/>
            </a:pPr>
            <a:r>
              <a:rPr lang="en" sz="1200" dirty="0">
                <a:solidFill>
                  <a:srgbClr val="666666"/>
                </a:solidFill>
              </a:rPr>
              <a:t>(1h00 - 1h20) Pause (20 mins)</a:t>
            </a:r>
            <a:endParaRPr sz="1200" dirty="0">
              <a:solidFill>
                <a:srgbClr val="666666"/>
              </a:solidFill>
            </a:endParaRPr>
          </a:p>
          <a:p>
            <a:pPr marL="457200" lvl="0" indent="-298450" algn="l" rtl="0">
              <a:lnSpc>
                <a:spcPct val="115000"/>
              </a:lnSpc>
              <a:spcBef>
                <a:spcPts val="400"/>
              </a:spcBef>
              <a:spcAft>
                <a:spcPts val="0"/>
              </a:spcAft>
              <a:buClr>
                <a:schemeClr val="dk1"/>
              </a:buClr>
              <a:buSzPts val="1100"/>
              <a:buChar char="●"/>
            </a:pPr>
            <a:r>
              <a:rPr lang="en" dirty="0" err="1">
                <a:solidFill>
                  <a:schemeClr val="dk1"/>
                </a:solidFill>
              </a:rPr>
              <a:t>Profitez</a:t>
            </a:r>
            <a:r>
              <a:rPr lang="en" dirty="0">
                <a:solidFill>
                  <a:schemeClr val="dk1"/>
                </a:solidFill>
              </a:rPr>
              <a:t> de la pause pour </a:t>
            </a:r>
            <a:r>
              <a:rPr lang="en" dirty="0" err="1">
                <a:solidFill>
                  <a:schemeClr val="dk1"/>
                </a:solidFill>
              </a:rPr>
              <a:t>repérer</a:t>
            </a:r>
            <a:r>
              <a:rPr lang="en" dirty="0">
                <a:solidFill>
                  <a:schemeClr val="dk1"/>
                </a:solidFill>
              </a:rPr>
              <a:t> </a:t>
            </a:r>
            <a:r>
              <a:rPr lang="en" dirty="0" err="1">
                <a:solidFill>
                  <a:schemeClr val="dk1"/>
                </a:solidFill>
              </a:rPr>
              <a:t>quels</a:t>
            </a:r>
            <a:r>
              <a:rPr lang="en" dirty="0">
                <a:solidFill>
                  <a:schemeClr val="dk1"/>
                </a:solidFill>
              </a:rPr>
              <a:t> </a:t>
            </a:r>
            <a:r>
              <a:rPr lang="en" dirty="0" err="1">
                <a:solidFill>
                  <a:schemeClr val="dk1"/>
                </a:solidFill>
              </a:rPr>
              <a:t>groupes</a:t>
            </a:r>
            <a:r>
              <a:rPr lang="en" dirty="0">
                <a:solidFill>
                  <a:schemeClr val="dk1"/>
                </a:solidFill>
              </a:rPr>
              <a:t> </a:t>
            </a:r>
            <a:r>
              <a:rPr lang="en" dirty="0" err="1">
                <a:solidFill>
                  <a:schemeClr val="dk1"/>
                </a:solidFill>
              </a:rPr>
              <a:t>joueront</a:t>
            </a:r>
            <a:r>
              <a:rPr lang="en" dirty="0">
                <a:solidFill>
                  <a:schemeClr val="dk1"/>
                </a:solidFill>
              </a:rPr>
              <a:t> ensemble (Tandems : Groupe A </a:t>
            </a:r>
            <a:r>
              <a:rPr lang="en" dirty="0" err="1">
                <a:solidFill>
                  <a:schemeClr val="dk1"/>
                </a:solidFill>
              </a:rPr>
              <a:t>joue</a:t>
            </a:r>
            <a:r>
              <a:rPr lang="en" dirty="0">
                <a:solidFill>
                  <a:schemeClr val="dk1"/>
                </a:solidFill>
              </a:rPr>
              <a:t> face au Groupe B).</a:t>
            </a:r>
            <a:endParaRPr dirty="0">
              <a:solidFill>
                <a:schemeClr val="dk1"/>
              </a:solidFill>
            </a:endParaRPr>
          </a:p>
          <a:p>
            <a:pPr marL="457200" lvl="0" indent="-298450" algn="l" rtl="0">
              <a:lnSpc>
                <a:spcPct val="115000"/>
              </a:lnSpc>
              <a:spcBef>
                <a:spcPts val="0"/>
              </a:spcBef>
              <a:spcAft>
                <a:spcPts val="0"/>
              </a:spcAft>
              <a:buClr>
                <a:schemeClr val="dk1"/>
              </a:buClr>
              <a:buSzPts val="1100"/>
              <a:buChar char="●"/>
            </a:pPr>
            <a:r>
              <a:rPr lang="en" dirty="0" err="1">
                <a:solidFill>
                  <a:schemeClr val="dk1"/>
                </a:solidFill>
              </a:rPr>
              <a:t>Distribuez</a:t>
            </a:r>
            <a:r>
              <a:rPr lang="en" dirty="0">
                <a:solidFill>
                  <a:schemeClr val="dk1"/>
                </a:solidFill>
              </a:rPr>
              <a:t> la fiche </a:t>
            </a:r>
            <a:r>
              <a:rPr lang="en" i="1" u="sng" dirty="0" err="1">
                <a:solidFill>
                  <a:schemeClr val="dk1"/>
                </a:solidFill>
              </a:rPr>
              <a:t>Scénario</a:t>
            </a:r>
            <a:r>
              <a:rPr lang="en" i="1" u="sng" dirty="0">
                <a:solidFill>
                  <a:schemeClr val="dk1"/>
                </a:solidFill>
              </a:rPr>
              <a:t>-Notes-et-</a:t>
            </a:r>
            <a:r>
              <a:rPr lang="en" i="1" u="sng" dirty="0" err="1">
                <a:solidFill>
                  <a:schemeClr val="dk1"/>
                </a:solidFill>
              </a:rPr>
              <a:t>Débrief</a:t>
            </a:r>
            <a:r>
              <a:rPr lang="en" dirty="0">
                <a:solidFill>
                  <a:schemeClr val="dk1"/>
                </a:solidFill>
              </a:rPr>
              <a:t> – </a:t>
            </a:r>
            <a:r>
              <a:rPr lang="en" dirty="0" err="1">
                <a:solidFill>
                  <a:schemeClr val="dk1"/>
                </a:solidFill>
              </a:rPr>
              <a:t>une</a:t>
            </a:r>
            <a:r>
              <a:rPr lang="en" dirty="0">
                <a:solidFill>
                  <a:schemeClr val="dk1"/>
                </a:solidFill>
              </a:rPr>
              <a:t> par </a:t>
            </a:r>
            <a:r>
              <a:rPr lang="en" dirty="0" err="1">
                <a:solidFill>
                  <a:schemeClr val="dk1"/>
                </a:solidFill>
              </a:rPr>
              <a:t>élève</a:t>
            </a:r>
            <a:r>
              <a:rPr lang="en" dirty="0">
                <a:solidFill>
                  <a:schemeClr val="dk1"/>
                </a:solidFill>
              </a:rPr>
              <a:t>.</a:t>
            </a:r>
            <a:endParaRPr sz="1200" dirty="0">
              <a:solidFill>
                <a:srgbClr val="666666"/>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Google Shape;335;g3abbfaf0194_0_17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6" name="Google Shape;336;g3abbfaf0194_0_17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400"/>
              </a:spcBef>
              <a:spcAft>
                <a:spcPts val="0"/>
              </a:spcAft>
              <a:buClr>
                <a:schemeClr val="dk1"/>
              </a:buClr>
              <a:buSzPts val="1100"/>
              <a:buFont typeface="Arial"/>
              <a:buNone/>
            </a:pPr>
            <a:r>
              <a:rPr lang="en" sz="1200">
                <a:solidFill>
                  <a:srgbClr val="666666"/>
                </a:solidFill>
              </a:rPr>
              <a:t>(1h20 - 1h40) Jeu de Rôle en Tandem &amp; Restitution</a:t>
            </a:r>
            <a:endParaRPr sz="1200">
              <a:solidFill>
                <a:srgbClr val="666666"/>
              </a:solidFill>
            </a:endParaRPr>
          </a:p>
          <a:p>
            <a:pPr marL="457200" lvl="0" indent="-298450" algn="l" rtl="0">
              <a:lnSpc>
                <a:spcPct val="115000"/>
              </a:lnSpc>
              <a:spcBef>
                <a:spcPts val="400"/>
              </a:spcBef>
              <a:spcAft>
                <a:spcPts val="0"/>
              </a:spcAft>
              <a:buClr>
                <a:schemeClr val="dk1"/>
              </a:buClr>
              <a:buSzPts val="1100"/>
              <a:buAutoNum type="arabicPeriod"/>
            </a:pPr>
            <a:r>
              <a:rPr lang="en" b="1">
                <a:solidFill>
                  <a:schemeClr val="dk1"/>
                </a:solidFill>
              </a:rPr>
              <a:t>Mise en place et action – 10 mins (Slide 26) :</a:t>
            </a:r>
            <a:endParaRPr>
              <a:solidFill>
                <a:schemeClr val="dk1"/>
              </a:solidFill>
            </a:endParaRPr>
          </a:p>
          <a:p>
            <a:pPr marL="685800" lvl="1" indent="-298450" algn="l" rtl="0">
              <a:lnSpc>
                <a:spcPct val="115000"/>
              </a:lnSpc>
              <a:spcBef>
                <a:spcPts val="0"/>
              </a:spcBef>
              <a:spcAft>
                <a:spcPts val="0"/>
              </a:spcAft>
              <a:buClr>
                <a:schemeClr val="dk1"/>
              </a:buClr>
              <a:buSzPts val="1100"/>
              <a:buChar char="●"/>
            </a:pPr>
            <a:r>
              <a:rPr lang="en">
                <a:solidFill>
                  <a:schemeClr val="dk1"/>
                </a:solidFill>
              </a:rPr>
              <a:t>Rassemblez les groupes deux par deux.</a:t>
            </a:r>
            <a:endParaRPr>
              <a:solidFill>
                <a:schemeClr val="dk1"/>
              </a:solidFill>
            </a:endParaRPr>
          </a:p>
          <a:p>
            <a:pPr marL="685800" lvl="1" indent="-298450" algn="l" rtl="0">
              <a:lnSpc>
                <a:spcPct val="115000"/>
              </a:lnSpc>
              <a:spcBef>
                <a:spcPts val="0"/>
              </a:spcBef>
              <a:spcAft>
                <a:spcPts val="0"/>
              </a:spcAft>
              <a:buClr>
                <a:schemeClr val="dk1"/>
              </a:buClr>
              <a:buSzPts val="1100"/>
              <a:buChar char="●"/>
            </a:pPr>
            <a:r>
              <a:rPr lang="en" b="1">
                <a:solidFill>
                  <a:schemeClr val="dk1"/>
                </a:solidFill>
              </a:rPr>
              <a:t>Round 1 :</a:t>
            </a:r>
            <a:r>
              <a:rPr lang="en">
                <a:solidFill>
                  <a:schemeClr val="dk1"/>
                </a:solidFill>
              </a:rPr>
              <a:t> Le groupe A joue son scénario, tandis que le groupe B observe. Chaque élève du groupe B remplit la fiche </a:t>
            </a:r>
            <a:r>
              <a:rPr lang="en" i="1" u="sng">
                <a:solidFill>
                  <a:schemeClr val="dk1"/>
                </a:solidFill>
              </a:rPr>
              <a:t>Scénario-Notes-et-Débrief.</a:t>
            </a:r>
            <a:endParaRPr i="1" u="sng">
              <a:solidFill>
                <a:schemeClr val="dk1"/>
              </a:solidFill>
            </a:endParaRPr>
          </a:p>
          <a:p>
            <a:pPr marL="685800" lvl="1" indent="-298450" algn="l" rtl="0">
              <a:lnSpc>
                <a:spcPct val="115000"/>
              </a:lnSpc>
              <a:spcBef>
                <a:spcPts val="0"/>
              </a:spcBef>
              <a:spcAft>
                <a:spcPts val="0"/>
              </a:spcAft>
              <a:buClr>
                <a:schemeClr val="dk1"/>
              </a:buClr>
              <a:buSzPts val="1100"/>
              <a:buChar char="●"/>
            </a:pPr>
            <a:r>
              <a:rPr lang="en" b="1">
                <a:solidFill>
                  <a:schemeClr val="dk1"/>
                </a:solidFill>
              </a:rPr>
              <a:t>Round 2 :</a:t>
            </a:r>
            <a:r>
              <a:rPr lang="en">
                <a:solidFill>
                  <a:schemeClr val="dk1"/>
                </a:solidFill>
              </a:rPr>
              <a:t>  Le groupe B joue son scénario, tandis que le groupe A observe. Chaque élève du groupe A remplit la fiche </a:t>
            </a:r>
            <a:r>
              <a:rPr lang="en" i="1" u="sng">
                <a:solidFill>
                  <a:schemeClr val="dk1"/>
                </a:solidFill>
              </a:rPr>
              <a:t>Scénario-Notes-et-Débrief.</a:t>
            </a:r>
            <a:endParaRPr>
              <a:solidFill>
                <a:schemeClr val="dk1"/>
              </a:solidFill>
            </a:endParaRPr>
          </a:p>
          <a:p>
            <a:pPr marL="457200" lvl="0" indent="-298450" algn="l" rtl="0">
              <a:lnSpc>
                <a:spcPct val="115000"/>
              </a:lnSpc>
              <a:spcBef>
                <a:spcPts val="0"/>
              </a:spcBef>
              <a:spcAft>
                <a:spcPts val="0"/>
              </a:spcAft>
              <a:buClr>
                <a:schemeClr val="dk1"/>
              </a:buClr>
              <a:buSzPts val="1100"/>
              <a:buAutoNum type="arabicPeriod"/>
            </a:pPr>
            <a:r>
              <a:rPr lang="en" b="1">
                <a:solidFill>
                  <a:schemeClr val="dk1"/>
                </a:solidFill>
              </a:rPr>
              <a:t>Restitution en tandem (10 mins) (Slide 27) :</a:t>
            </a:r>
            <a:r>
              <a:rPr lang="en">
                <a:solidFill>
                  <a:schemeClr val="dk1"/>
                </a:solidFill>
              </a:rPr>
              <a:t> Les groupes se donnent mutuellement des retours à partir des questions indiquées dans la fiche</a:t>
            </a:r>
            <a:r>
              <a:rPr lang="en" b="1">
                <a:solidFill>
                  <a:schemeClr val="dk1"/>
                </a:solidFill>
              </a:rPr>
              <a:t> : </a:t>
            </a:r>
            <a:r>
              <a:rPr lang="en" i="1" u="sng">
                <a:solidFill>
                  <a:schemeClr val="dk1"/>
                </a:solidFill>
              </a:rPr>
              <a:t>Scénario-Notes-et-Débrief</a:t>
            </a:r>
            <a:r>
              <a:rPr lang="en">
                <a:solidFill>
                  <a:schemeClr val="dk1"/>
                </a:solidFill>
              </a:rPr>
              <a:t>, puis préparent une restitution destinée à la classe.</a:t>
            </a:r>
            <a:endParaRPr>
              <a:solidFill>
                <a:schemeClr val="dk1"/>
              </a:solidFill>
            </a:endParaRPr>
          </a:p>
          <a:p>
            <a:pPr marL="457200" lvl="0" indent="0" algn="l" rtl="0">
              <a:lnSpc>
                <a:spcPct val="115000"/>
              </a:lnSpc>
              <a:spcBef>
                <a:spcPts val="0"/>
              </a:spcBef>
              <a:spcAft>
                <a:spcPts val="0"/>
              </a:spcAft>
              <a:buClr>
                <a:schemeClr val="dk1"/>
              </a:buClr>
              <a:buSzPts val="1100"/>
              <a:buFont typeface="Arial"/>
              <a:buNone/>
            </a:pPr>
            <a:r>
              <a:rPr lang="en" i="1">
                <a:solidFill>
                  <a:schemeClr val="dk1"/>
                </a:solidFill>
              </a:rPr>
              <a:t>* Pensez à inciter les élèves à faire une “restitution croisée” devant la classe : chaque groupe souligne un point fort comportemental observé et un moment précis où l’application des piliers a désamorcé une tension.</a:t>
            </a:r>
            <a:endParaRPr>
              <a:solidFill>
                <a:schemeClr val="dk1"/>
              </a:solidFill>
            </a:endParaRPr>
          </a:p>
          <a:p>
            <a:pPr marL="0" lvl="0" indent="0" algn="l" rtl="0">
              <a:lnSpc>
                <a:spcPct val="115000"/>
              </a:lnSpc>
              <a:spcBef>
                <a:spcPts val="1000"/>
              </a:spcBef>
              <a:spcAft>
                <a:spcPts val="1000"/>
              </a:spcAft>
              <a:buNone/>
            </a:pPr>
            <a:endParaRPr sz="1200">
              <a:solidFill>
                <a:srgbClr val="666666"/>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1"/>
        <p:cNvGrpSpPr/>
        <p:nvPr/>
      </p:nvGrpSpPr>
      <p:grpSpPr>
        <a:xfrm>
          <a:off x="0" y="0"/>
          <a:ext cx="0" cy="0"/>
          <a:chOff x="0" y="0"/>
          <a:chExt cx="0" cy="0"/>
        </a:xfrm>
      </p:grpSpPr>
      <p:sp>
        <p:nvSpPr>
          <p:cNvPr id="342" name="Google Shape;342;g3abbfaf0194_0_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3" name="Google Shape;343;g3abbfaf0194_0_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000"/>
              </a:spcBef>
              <a:spcAft>
                <a:spcPts val="1000"/>
              </a:spcAft>
              <a:buNone/>
            </a:pPr>
            <a:endParaRPr b="1">
              <a:solidFill>
                <a:schemeClr val="dk1"/>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8"/>
        <p:cNvGrpSpPr/>
        <p:nvPr/>
      </p:nvGrpSpPr>
      <p:grpSpPr>
        <a:xfrm>
          <a:off x="0" y="0"/>
          <a:ext cx="0" cy="0"/>
          <a:chOff x="0" y="0"/>
          <a:chExt cx="0" cy="0"/>
        </a:xfrm>
      </p:grpSpPr>
      <p:sp>
        <p:nvSpPr>
          <p:cNvPr id="349" name="Google Shape;349;g3abbfaf0194_0_1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0" name="Google Shape;350;g3abbfaf0194_0_1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400"/>
              </a:spcBef>
              <a:spcAft>
                <a:spcPts val="0"/>
              </a:spcAft>
              <a:buNone/>
            </a:pPr>
            <a:r>
              <a:rPr lang="en" sz="1200">
                <a:solidFill>
                  <a:srgbClr val="666666"/>
                </a:solidFill>
              </a:rPr>
              <a:t>(1h40 - 1h55) Débrief Global (Crucial)</a:t>
            </a:r>
            <a:endParaRPr sz="1200">
              <a:solidFill>
                <a:srgbClr val="666666"/>
              </a:solidFill>
            </a:endParaRPr>
          </a:p>
          <a:p>
            <a:pPr marL="457200" lvl="0" indent="-298450" algn="l" rtl="0">
              <a:lnSpc>
                <a:spcPct val="115000"/>
              </a:lnSpc>
              <a:spcBef>
                <a:spcPts val="400"/>
              </a:spcBef>
              <a:spcAft>
                <a:spcPts val="0"/>
              </a:spcAft>
              <a:buClr>
                <a:schemeClr val="dk1"/>
              </a:buClr>
              <a:buSzPts val="1100"/>
              <a:buAutoNum type="arabicPeriod"/>
            </a:pPr>
            <a:r>
              <a:rPr lang="en" b="1">
                <a:solidFill>
                  <a:schemeClr val="dk1"/>
                </a:solidFill>
              </a:rPr>
              <a:t>Discussion en classe – 10 mins (Slide 28) :</a:t>
            </a:r>
            <a:r>
              <a:rPr lang="en">
                <a:solidFill>
                  <a:schemeClr val="dk1"/>
                </a:solidFill>
              </a:rPr>
              <a:t> Reprenez la main sur la classe entière. Demandez à chaque groupe de partager leur </a:t>
            </a:r>
            <a:r>
              <a:rPr lang="en" b="1">
                <a:solidFill>
                  <a:schemeClr val="dk1"/>
                </a:solidFill>
              </a:rPr>
              <a:t>restitution croisée</a:t>
            </a:r>
            <a:r>
              <a:rPr lang="en">
                <a:solidFill>
                  <a:schemeClr val="dk1"/>
                </a:solidFill>
              </a:rPr>
              <a:t> à l'ensemble de la classe. Posez éventuellement les questions suivantes :</a:t>
            </a:r>
            <a:endParaRPr>
              <a:solidFill>
                <a:schemeClr val="dk1"/>
              </a:solidFill>
            </a:endParaRPr>
          </a:p>
          <a:p>
            <a:pPr marL="685800" lvl="1" indent="-298450" algn="l" rtl="0">
              <a:lnSpc>
                <a:spcPct val="115000"/>
              </a:lnSpc>
              <a:spcBef>
                <a:spcPts val="0"/>
              </a:spcBef>
              <a:spcAft>
                <a:spcPts val="0"/>
              </a:spcAft>
              <a:buClr>
                <a:schemeClr val="dk1"/>
              </a:buClr>
              <a:buSzPts val="1100"/>
              <a:buChar char="●"/>
            </a:pPr>
            <a:r>
              <a:rPr lang="en" i="1">
                <a:solidFill>
                  <a:schemeClr val="dk1"/>
                </a:solidFill>
              </a:rPr>
              <a:t>« Quel groupe a réussi à calmer le client ? Quelle phrase a fonctionné ? »</a:t>
            </a:r>
            <a:r>
              <a:rPr lang="en">
                <a:solidFill>
                  <a:schemeClr val="dk1"/>
                </a:solidFill>
              </a:rPr>
              <a:t> (Technique de reformulation).</a:t>
            </a:r>
            <a:endParaRPr>
              <a:solidFill>
                <a:schemeClr val="dk1"/>
              </a:solidFill>
            </a:endParaRPr>
          </a:p>
          <a:p>
            <a:pPr marL="685800" lvl="1" indent="-298450" algn="l" rtl="0">
              <a:lnSpc>
                <a:spcPct val="115000"/>
              </a:lnSpc>
              <a:spcBef>
                <a:spcPts val="0"/>
              </a:spcBef>
              <a:spcAft>
                <a:spcPts val="0"/>
              </a:spcAft>
              <a:buClr>
                <a:schemeClr val="dk1"/>
              </a:buClr>
              <a:buSzPts val="1100"/>
              <a:buChar char="●"/>
            </a:pPr>
            <a:r>
              <a:rPr lang="en" i="1">
                <a:solidFill>
                  <a:schemeClr val="dk1"/>
                </a:solidFill>
              </a:rPr>
              <a:t>« Avez-vous identifié les problèmes du client dans vos scénarios ? »</a:t>
            </a:r>
            <a:r>
              <a:rPr lang="en">
                <a:solidFill>
                  <a:schemeClr val="dk1"/>
                </a:solidFill>
              </a:rPr>
              <a:t> (Ex: manque d'info du siège).</a:t>
            </a:r>
            <a:endParaRPr>
              <a:solidFill>
                <a:schemeClr val="dk1"/>
              </a:solidFill>
            </a:endParaRPr>
          </a:p>
          <a:p>
            <a:pPr marL="685800" lvl="1" indent="-298450" algn="l" rtl="0">
              <a:lnSpc>
                <a:spcPct val="115000"/>
              </a:lnSpc>
              <a:spcBef>
                <a:spcPts val="0"/>
              </a:spcBef>
              <a:spcAft>
                <a:spcPts val="0"/>
              </a:spcAft>
              <a:buClr>
                <a:schemeClr val="dk1"/>
              </a:buClr>
              <a:buSzPts val="1100"/>
              <a:buChar char="●"/>
            </a:pPr>
            <a:r>
              <a:rPr lang="en" i="1">
                <a:solidFill>
                  <a:schemeClr val="dk1"/>
                </a:solidFill>
              </a:rPr>
              <a:t>« Qu'est-ce qui était le plus dur ? Gérer les émotions ou trouver une solution technique ? »</a:t>
            </a:r>
            <a:endParaRPr>
              <a:solidFill>
                <a:schemeClr val="dk1"/>
              </a:solidFill>
            </a:endParaRPr>
          </a:p>
          <a:p>
            <a:pPr marL="457200" lvl="0" indent="-298450" algn="l" rtl="0">
              <a:lnSpc>
                <a:spcPct val="115000"/>
              </a:lnSpc>
              <a:spcBef>
                <a:spcPts val="0"/>
              </a:spcBef>
              <a:spcAft>
                <a:spcPts val="0"/>
              </a:spcAft>
              <a:buClr>
                <a:schemeClr val="dk1"/>
              </a:buClr>
              <a:buSzPts val="1100"/>
              <a:buAutoNum type="arabicPeriod"/>
            </a:pPr>
            <a:r>
              <a:rPr lang="en" b="1">
                <a:solidFill>
                  <a:schemeClr val="dk1"/>
                </a:solidFill>
              </a:rPr>
              <a:t>Synthèse (Slide 29) :</a:t>
            </a:r>
            <a:r>
              <a:rPr lang="en">
                <a:solidFill>
                  <a:schemeClr val="dk1"/>
                </a:solidFill>
              </a:rPr>
              <a:t> Rappel rapide des points clés pour faire le lien avec la théorie.</a:t>
            </a:r>
            <a:endParaRPr sz="1200">
              <a:solidFill>
                <a:srgbClr val="666666"/>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4"/>
        <p:cNvGrpSpPr/>
        <p:nvPr/>
      </p:nvGrpSpPr>
      <p:grpSpPr>
        <a:xfrm>
          <a:off x="0" y="0"/>
          <a:ext cx="0" cy="0"/>
          <a:chOff x="0" y="0"/>
          <a:chExt cx="0" cy="0"/>
        </a:xfrm>
      </p:grpSpPr>
      <p:sp>
        <p:nvSpPr>
          <p:cNvPr id="355" name="Google Shape;355;g3bfd66aa8c1_0_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6" name="Google Shape;356;g3bfd66aa8c1_0_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a:solidFill>
                  <a:schemeClr val="dk1"/>
                </a:solidFill>
              </a:rPr>
              <a:t>Cette slide sert à récapituler les idées principales sans refaire tout le cours. L’objectif est de vérifier que les étudiants repartent avec une vision simple et utilisable de la culture client.</a:t>
            </a:r>
            <a:endParaRPr>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a:solidFill>
                  <a:schemeClr val="dk1"/>
                </a:solidFill>
              </a:rPr>
              <a:t>À dire à l’oral :</a:t>
            </a:r>
            <a:br>
              <a:rPr lang="en">
                <a:solidFill>
                  <a:schemeClr val="dk1"/>
                </a:solidFill>
              </a:rPr>
            </a:br>
            <a:r>
              <a:rPr lang="en">
                <a:solidFill>
                  <a:schemeClr val="dk1"/>
                </a:solidFill>
              </a:rPr>
              <a:t> “Ce qu’il faut retenir, c’est que la culture client ne concerne pas seulement la vente. Elle concerne aussi la manière de parler, d’expliquer, de gérer une difficulté et de travailler avec les autres.”</a:t>
            </a:r>
            <a:endParaRPr>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a:solidFill>
                  <a:schemeClr val="dk1"/>
                </a:solidFill>
              </a:rPr>
              <a:t>Insister sur deux idées :</a:t>
            </a:r>
            <a:endParaRPr>
              <a:solidFill>
                <a:schemeClr val="dk1"/>
              </a:solidFill>
            </a:endParaRPr>
          </a:p>
          <a:p>
            <a:pPr marL="457200" lvl="0" indent="-298450" algn="l" rtl="0">
              <a:lnSpc>
                <a:spcPct val="115000"/>
              </a:lnSpc>
              <a:spcBef>
                <a:spcPts val="1200"/>
              </a:spcBef>
              <a:spcAft>
                <a:spcPts val="0"/>
              </a:spcAft>
              <a:buClr>
                <a:schemeClr val="dk1"/>
              </a:buClr>
              <a:buSzPts val="1100"/>
              <a:buChar char="●"/>
            </a:pPr>
            <a:r>
              <a:rPr lang="en">
                <a:solidFill>
                  <a:schemeClr val="dk1"/>
                </a:solidFill>
              </a:rPr>
              <a:t>On ne peut pas toujours satisfaire complètement la demande.</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en">
                <a:solidFill>
                  <a:schemeClr val="dk1"/>
                </a:solidFill>
              </a:rPr>
              <a:t>Mais on peut toujours garder une posture professionnelle : écouter, expliquer, proposer une suite claire.</a:t>
            </a:r>
            <a:endParaRPr>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b="1">
                <a:solidFill>
                  <a:schemeClr val="dk1"/>
                </a:solidFill>
              </a:rPr>
              <a:t>Message clé :</a:t>
            </a:r>
            <a:r>
              <a:rPr lang="en">
                <a:solidFill>
                  <a:schemeClr val="dk1"/>
                </a:solidFill>
              </a:rPr>
              <a:t> la culture client, c’est gérer la relation aussi bien que le problème.</a:t>
            </a:r>
            <a:br>
              <a:rPr lang="en" sz="1200">
                <a:solidFill>
                  <a:srgbClr val="666666"/>
                </a:solidFill>
              </a:rPr>
            </a:br>
            <a:br>
              <a:rPr lang="en" sz="1200">
                <a:solidFill>
                  <a:srgbClr val="666666"/>
                </a:solidFill>
              </a:rPr>
            </a:br>
            <a:r>
              <a:rPr lang="en" sz="1200">
                <a:solidFill>
                  <a:srgbClr val="666666"/>
                </a:solidFill>
              </a:rPr>
              <a:t>(1h40 - 1h55) Débrief Global (Crucial)</a:t>
            </a:r>
            <a:endParaRPr sz="1200">
              <a:solidFill>
                <a:srgbClr val="666666"/>
              </a:solidFill>
            </a:endParaRPr>
          </a:p>
          <a:p>
            <a:pPr marL="457200" lvl="0" indent="-298450" algn="l" rtl="0">
              <a:lnSpc>
                <a:spcPct val="115000"/>
              </a:lnSpc>
              <a:spcBef>
                <a:spcPts val="1200"/>
              </a:spcBef>
              <a:spcAft>
                <a:spcPts val="0"/>
              </a:spcAft>
              <a:buClr>
                <a:schemeClr val="dk1"/>
              </a:buClr>
              <a:buSzPts val="1100"/>
              <a:buAutoNum type="arabicPeriod"/>
            </a:pPr>
            <a:r>
              <a:rPr lang="en" b="1">
                <a:solidFill>
                  <a:schemeClr val="dk1"/>
                </a:solidFill>
              </a:rPr>
              <a:t>Retour au calme (Slide 27) :</a:t>
            </a:r>
            <a:r>
              <a:rPr lang="en">
                <a:solidFill>
                  <a:schemeClr val="dk1"/>
                </a:solidFill>
              </a:rPr>
              <a:t> Reprenez la main sur la classe entière.</a:t>
            </a:r>
            <a:endParaRPr>
              <a:solidFill>
                <a:schemeClr val="dk1"/>
              </a:solidFill>
            </a:endParaRPr>
          </a:p>
          <a:p>
            <a:pPr marL="457200" lvl="0" indent="-298450" algn="l" rtl="0">
              <a:lnSpc>
                <a:spcPct val="115000"/>
              </a:lnSpc>
              <a:spcBef>
                <a:spcPts val="0"/>
              </a:spcBef>
              <a:spcAft>
                <a:spcPts val="0"/>
              </a:spcAft>
              <a:buClr>
                <a:schemeClr val="dk1"/>
              </a:buClr>
              <a:buSzPts val="1100"/>
              <a:buAutoNum type="arabicPeriod"/>
            </a:pPr>
            <a:r>
              <a:rPr lang="en" b="1">
                <a:solidFill>
                  <a:schemeClr val="dk1"/>
                </a:solidFill>
              </a:rPr>
              <a:t>Discussion en Classe (10 mins) (Slide 28) :</a:t>
            </a:r>
            <a:r>
              <a:rPr lang="en">
                <a:solidFill>
                  <a:schemeClr val="dk1"/>
                </a:solidFill>
              </a:rPr>
              <a:t> S'appuyer sur la </a:t>
            </a:r>
            <a:r>
              <a:rPr lang="en" b="1">
                <a:solidFill>
                  <a:schemeClr val="dk1"/>
                </a:solidFill>
              </a:rPr>
              <a:t>restitution croisée</a:t>
            </a:r>
            <a:r>
              <a:rPr lang="en">
                <a:solidFill>
                  <a:schemeClr val="dk1"/>
                </a:solidFill>
              </a:rPr>
              <a:t> effectuée précédemment pour engager le groupe. Posez les questions suivantes :</a:t>
            </a:r>
            <a:endParaRPr>
              <a:solidFill>
                <a:schemeClr val="dk1"/>
              </a:solidFill>
            </a:endParaRPr>
          </a:p>
          <a:p>
            <a:pPr marL="685800" lvl="1" indent="-298450" algn="l" rtl="0">
              <a:lnSpc>
                <a:spcPct val="115000"/>
              </a:lnSpc>
              <a:spcBef>
                <a:spcPts val="0"/>
              </a:spcBef>
              <a:spcAft>
                <a:spcPts val="0"/>
              </a:spcAft>
              <a:buClr>
                <a:schemeClr val="dk1"/>
              </a:buClr>
              <a:buSzPts val="1100"/>
              <a:buChar char="●"/>
            </a:pPr>
            <a:r>
              <a:rPr lang="en" i="1">
                <a:solidFill>
                  <a:schemeClr val="dk1"/>
                </a:solidFill>
              </a:rPr>
              <a:t>« Quel groupe a réussi à calmer le client ? Quelle phrase a fonctionné ? »</a:t>
            </a:r>
            <a:r>
              <a:rPr lang="en">
                <a:solidFill>
                  <a:schemeClr val="dk1"/>
                </a:solidFill>
              </a:rPr>
              <a:t> (Technique de reformulation).</a:t>
            </a:r>
            <a:endParaRPr>
              <a:solidFill>
                <a:schemeClr val="dk1"/>
              </a:solidFill>
            </a:endParaRPr>
          </a:p>
          <a:p>
            <a:pPr marL="685800" lvl="1" indent="-298450" algn="l" rtl="0">
              <a:lnSpc>
                <a:spcPct val="115000"/>
              </a:lnSpc>
              <a:spcBef>
                <a:spcPts val="0"/>
              </a:spcBef>
              <a:spcAft>
                <a:spcPts val="0"/>
              </a:spcAft>
              <a:buClr>
                <a:schemeClr val="dk1"/>
              </a:buClr>
              <a:buSzPts val="1100"/>
              <a:buChar char="●"/>
            </a:pPr>
            <a:r>
              <a:rPr lang="en" i="1">
                <a:solidFill>
                  <a:schemeClr val="dk1"/>
                </a:solidFill>
              </a:rPr>
              <a:t>« Avez-vous identifié des problèmes du client dans vos scénarios ? »</a:t>
            </a:r>
            <a:r>
              <a:rPr lang="en">
                <a:solidFill>
                  <a:schemeClr val="dk1"/>
                </a:solidFill>
              </a:rPr>
              <a:t> (Ex: manque d'info du siège).</a:t>
            </a:r>
            <a:endParaRPr>
              <a:solidFill>
                <a:schemeClr val="dk1"/>
              </a:solidFill>
            </a:endParaRPr>
          </a:p>
          <a:p>
            <a:pPr marL="685800" lvl="1" indent="-298450" algn="l" rtl="0">
              <a:lnSpc>
                <a:spcPct val="115000"/>
              </a:lnSpc>
              <a:spcBef>
                <a:spcPts val="0"/>
              </a:spcBef>
              <a:spcAft>
                <a:spcPts val="0"/>
              </a:spcAft>
              <a:buClr>
                <a:schemeClr val="dk1"/>
              </a:buClr>
              <a:buSzPts val="1100"/>
              <a:buChar char="●"/>
            </a:pPr>
            <a:r>
              <a:rPr lang="en" i="1">
                <a:solidFill>
                  <a:schemeClr val="dk1"/>
                </a:solidFill>
              </a:rPr>
              <a:t>« Qu'est-ce qui était le plus dur ? Gérer l'émotion ou trouver la solution technique ? »</a:t>
            </a:r>
            <a:endParaRPr>
              <a:solidFill>
                <a:schemeClr val="dk1"/>
              </a:solidFill>
            </a:endParaRPr>
          </a:p>
          <a:p>
            <a:pPr marL="457200" lvl="0" indent="-298450" algn="l" rtl="0">
              <a:lnSpc>
                <a:spcPct val="115000"/>
              </a:lnSpc>
              <a:spcBef>
                <a:spcPts val="0"/>
              </a:spcBef>
              <a:spcAft>
                <a:spcPts val="0"/>
              </a:spcAft>
              <a:buClr>
                <a:schemeClr val="dk1"/>
              </a:buClr>
              <a:buSzPts val="1100"/>
              <a:buAutoNum type="arabicPeriod"/>
            </a:pPr>
            <a:r>
              <a:rPr lang="en" b="1">
                <a:solidFill>
                  <a:schemeClr val="dk1"/>
                </a:solidFill>
              </a:rPr>
              <a:t>Synthèse (Slide 29) :</a:t>
            </a:r>
            <a:r>
              <a:rPr lang="en">
                <a:solidFill>
                  <a:schemeClr val="dk1"/>
                </a:solidFill>
              </a:rPr>
              <a:t> Rappel rapide des points clés pour faire le lien avec la théorie.</a:t>
            </a:r>
            <a:endParaRPr>
              <a:solidFill>
                <a:schemeClr val="dk1"/>
              </a:solidFill>
            </a:endParaRPr>
          </a:p>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notes 2"/>
          <p:cNvSpPr>
            <a:spLocks noGrp="1"/>
          </p:cNvSpPr>
          <p:nvPr>
            <p:ph type="body" idx="1"/>
          </p:nvPr>
        </p:nvSpPr>
        <p:spPr/>
        <p:txBody>
          <a:bodyPr/>
          <a:lstStyle/>
          <a:p>
            <a:pPr marL="0" lvl="0" indent="0" algn="l" rtl="0">
              <a:lnSpc>
                <a:spcPct val="115000"/>
              </a:lnSpc>
              <a:spcBef>
                <a:spcPts val="1400"/>
              </a:spcBef>
              <a:spcAft>
                <a:spcPts val="0"/>
              </a:spcAft>
              <a:buClr>
                <a:schemeClr val="dk1"/>
              </a:buClr>
              <a:buSzPts val="1100"/>
              <a:buFont typeface="Arial"/>
              <a:buNone/>
            </a:pPr>
            <a:r>
              <a:rPr lang="en-GB" sz="1200" dirty="0">
                <a:solidFill>
                  <a:srgbClr val="666666"/>
                </a:solidFill>
              </a:rPr>
              <a:t>(0h00 - 0h15) Introduction &amp; </a:t>
            </a:r>
            <a:r>
              <a:rPr lang="en-GB" sz="1200" dirty="0" err="1">
                <a:solidFill>
                  <a:srgbClr val="666666"/>
                </a:solidFill>
              </a:rPr>
              <a:t>Réflexion</a:t>
            </a:r>
            <a:r>
              <a:rPr lang="en-GB" sz="1200" dirty="0">
                <a:solidFill>
                  <a:srgbClr val="666666"/>
                </a:solidFill>
              </a:rPr>
              <a:t> </a:t>
            </a:r>
            <a:r>
              <a:rPr lang="en-GB" sz="1200" dirty="0" err="1">
                <a:solidFill>
                  <a:srgbClr val="666666"/>
                </a:solidFill>
              </a:rPr>
              <a:t>Individuelle</a:t>
            </a:r>
            <a:endParaRPr lang="en-GB" sz="1200" dirty="0">
              <a:solidFill>
                <a:srgbClr val="666666"/>
              </a:solidFill>
            </a:endParaRPr>
          </a:p>
          <a:p>
            <a:pPr marL="0" lvl="0" indent="0" algn="l" rtl="0">
              <a:lnSpc>
                <a:spcPct val="115000"/>
              </a:lnSpc>
              <a:spcBef>
                <a:spcPts val="400"/>
              </a:spcBef>
              <a:spcAft>
                <a:spcPts val="0"/>
              </a:spcAft>
              <a:buNone/>
            </a:pPr>
            <a:r>
              <a:rPr lang="en-GB" b="1" dirty="0" err="1">
                <a:solidFill>
                  <a:schemeClr val="dk1"/>
                </a:solidFill>
              </a:rPr>
              <a:t>Réflexion</a:t>
            </a:r>
            <a:r>
              <a:rPr lang="en-GB" b="1" dirty="0">
                <a:solidFill>
                  <a:schemeClr val="dk1"/>
                </a:solidFill>
              </a:rPr>
              <a:t> </a:t>
            </a:r>
            <a:r>
              <a:rPr lang="en-GB" b="1" dirty="0" err="1">
                <a:solidFill>
                  <a:schemeClr val="dk1"/>
                </a:solidFill>
              </a:rPr>
              <a:t>Individuelle</a:t>
            </a:r>
            <a:r>
              <a:rPr lang="en-GB" b="1" dirty="0">
                <a:solidFill>
                  <a:schemeClr val="dk1"/>
                </a:solidFill>
              </a:rPr>
              <a:t> (Slide 3-5) :</a:t>
            </a:r>
            <a:endParaRPr lang="en-GB" dirty="0">
              <a:solidFill>
                <a:schemeClr val="dk1"/>
              </a:solidFill>
            </a:endParaRPr>
          </a:p>
          <a:p>
            <a:pPr marL="685800" lvl="1" indent="-298450" algn="l" rtl="0">
              <a:lnSpc>
                <a:spcPct val="115000"/>
              </a:lnSpc>
              <a:spcBef>
                <a:spcPts val="0"/>
              </a:spcBef>
              <a:spcAft>
                <a:spcPts val="0"/>
              </a:spcAft>
              <a:buClr>
                <a:schemeClr val="dk1"/>
              </a:buClr>
              <a:buSzPts val="1100"/>
              <a:buChar char="●"/>
            </a:pPr>
            <a:r>
              <a:rPr lang="en-GB" dirty="0" err="1">
                <a:solidFill>
                  <a:schemeClr val="dk1"/>
                </a:solidFill>
              </a:rPr>
              <a:t>Lisez</a:t>
            </a:r>
            <a:r>
              <a:rPr lang="en-GB" dirty="0">
                <a:solidFill>
                  <a:schemeClr val="dk1"/>
                </a:solidFill>
              </a:rPr>
              <a:t> la citation qui parle de </a:t>
            </a:r>
            <a:r>
              <a:rPr lang="en-GB" dirty="0" err="1">
                <a:solidFill>
                  <a:schemeClr val="dk1"/>
                </a:solidFill>
              </a:rPr>
              <a:t>l’importance</a:t>
            </a:r>
            <a:r>
              <a:rPr lang="en-GB" dirty="0">
                <a:solidFill>
                  <a:schemeClr val="dk1"/>
                </a:solidFill>
              </a:rPr>
              <a:t> des clients pour placer le </a:t>
            </a:r>
            <a:r>
              <a:rPr lang="en-GB" dirty="0" err="1">
                <a:solidFill>
                  <a:schemeClr val="dk1"/>
                </a:solidFill>
              </a:rPr>
              <a:t>contexte</a:t>
            </a:r>
            <a:r>
              <a:rPr lang="en-GB" dirty="0">
                <a:solidFill>
                  <a:schemeClr val="dk1"/>
                </a:solidFill>
              </a:rPr>
              <a:t> </a:t>
            </a:r>
            <a:r>
              <a:rPr lang="en-GB" b="1" i="1" dirty="0">
                <a:solidFill>
                  <a:schemeClr val="dk1"/>
                </a:solidFill>
              </a:rPr>
              <a:t>(Slide 4)</a:t>
            </a:r>
            <a:endParaRPr lang="en-GB" dirty="0">
              <a:solidFill>
                <a:schemeClr val="dk1"/>
              </a:solidFill>
            </a:endParaRPr>
          </a:p>
          <a:p>
            <a:pPr marL="685800" lvl="1" indent="-298450" algn="l" rtl="0">
              <a:lnSpc>
                <a:spcPct val="115000"/>
              </a:lnSpc>
              <a:spcBef>
                <a:spcPts val="0"/>
              </a:spcBef>
              <a:spcAft>
                <a:spcPts val="0"/>
              </a:spcAft>
              <a:buClr>
                <a:schemeClr val="dk1"/>
              </a:buClr>
              <a:buSzPts val="1100"/>
              <a:buChar char="●"/>
            </a:pPr>
            <a:r>
              <a:rPr lang="en-GB" dirty="0" err="1">
                <a:solidFill>
                  <a:schemeClr val="dk1"/>
                </a:solidFill>
              </a:rPr>
              <a:t>Demandez</a:t>
            </a:r>
            <a:r>
              <a:rPr lang="en-GB" dirty="0">
                <a:solidFill>
                  <a:schemeClr val="dk1"/>
                </a:solidFill>
              </a:rPr>
              <a:t> aux </a:t>
            </a:r>
            <a:r>
              <a:rPr lang="en-GB" dirty="0" err="1">
                <a:solidFill>
                  <a:schemeClr val="dk1"/>
                </a:solidFill>
              </a:rPr>
              <a:t>étudiants</a:t>
            </a:r>
            <a:r>
              <a:rPr lang="en-GB" dirty="0">
                <a:solidFill>
                  <a:schemeClr val="dk1"/>
                </a:solidFill>
              </a:rPr>
              <a:t> de noter </a:t>
            </a:r>
            <a:r>
              <a:rPr lang="en-GB" i="1" dirty="0" err="1">
                <a:solidFill>
                  <a:schemeClr val="dk1"/>
                </a:solidFill>
              </a:rPr>
              <a:t>en</a:t>
            </a:r>
            <a:r>
              <a:rPr lang="en-GB" i="1" dirty="0">
                <a:solidFill>
                  <a:schemeClr val="dk1"/>
                </a:solidFill>
              </a:rPr>
              <a:t> silence</a:t>
            </a:r>
            <a:r>
              <a:rPr lang="en-GB" dirty="0">
                <a:solidFill>
                  <a:schemeClr val="dk1"/>
                </a:solidFill>
              </a:rPr>
              <a:t> </a:t>
            </a:r>
            <a:r>
              <a:rPr lang="en-GB" dirty="0" err="1">
                <a:solidFill>
                  <a:schemeClr val="dk1"/>
                </a:solidFill>
              </a:rPr>
              <a:t>une</a:t>
            </a:r>
            <a:r>
              <a:rPr lang="en-GB" dirty="0">
                <a:solidFill>
                  <a:schemeClr val="dk1"/>
                </a:solidFill>
              </a:rPr>
              <a:t> </a:t>
            </a:r>
            <a:r>
              <a:rPr lang="en-GB" dirty="0" err="1">
                <a:solidFill>
                  <a:schemeClr val="dk1"/>
                </a:solidFill>
              </a:rPr>
              <a:t>expérience</a:t>
            </a:r>
            <a:r>
              <a:rPr lang="en-GB" dirty="0">
                <a:solidFill>
                  <a:schemeClr val="dk1"/>
                </a:solidFill>
              </a:rPr>
              <a:t> client positive et </a:t>
            </a:r>
            <a:r>
              <a:rPr lang="en-GB" dirty="0" err="1">
                <a:solidFill>
                  <a:schemeClr val="dk1"/>
                </a:solidFill>
              </a:rPr>
              <a:t>une</a:t>
            </a:r>
            <a:r>
              <a:rPr lang="en-GB" dirty="0">
                <a:solidFill>
                  <a:schemeClr val="dk1"/>
                </a:solidFill>
              </a:rPr>
              <a:t> </a:t>
            </a:r>
            <a:r>
              <a:rPr lang="en-GB" dirty="0" err="1">
                <a:solidFill>
                  <a:schemeClr val="dk1"/>
                </a:solidFill>
              </a:rPr>
              <a:t>négative</a:t>
            </a:r>
            <a:r>
              <a:rPr lang="en-GB" dirty="0">
                <a:solidFill>
                  <a:schemeClr val="dk1"/>
                </a:solidFill>
              </a:rPr>
              <a:t> </a:t>
            </a:r>
            <a:r>
              <a:rPr lang="en-GB" dirty="0" err="1">
                <a:solidFill>
                  <a:schemeClr val="dk1"/>
                </a:solidFill>
              </a:rPr>
              <a:t>vécues</a:t>
            </a:r>
            <a:r>
              <a:rPr lang="en-GB" dirty="0">
                <a:solidFill>
                  <a:schemeClr val="dk1"/>
                </a:solidFill>
              </a:rPr>
              <a:t> </a:t>
            </a:r>
            <a:r>
              <a:rPr lang="en-GB" dirty="0" err="1">
                <a:solidFill>
                  <a:schemeClr val="dk1"/>
                </a:solidFill>
              </a:rPr>
              <a:t>personnellement</a:t>
            </a:r>
            <a:r>
              <a:rPr lang="en-GB" dirty="0">
                <a:solidFill>
                  <a:schemeClr val="dk1"/>
                </a:solidFill>
              </a:rPr>
              <a:t>. </a:t>
            </a:r>
            <a:r>
              <a:rPr lang="en-GB" b="1" i="1" dirty="0">
                <a:solidFill>
                  <a:schemeClr val="dk1"/>
                </a:solidFill>
              </a:rPr>
              <a:t>(Slide 5)</a:t>
            </a:r>
          </a:p>
          <a:p>
            <a:pPr marL="1028700" lvl="2" indent="-298450" algn="l" rtl="0">
              <a:lnSpc>
                <a:spcPct val="115000"/>
              </a:lnSpc>
              <a:spcBef>
                <a:spcPts val="0"/>
              </a:spcBef>
              <a:spcAft>
                <a:spcPts val="0"/>
              </a:spcAft>
              <a:buClr>
                <a:schemeClr val="dk1"/>
              </a:buClr>
              <a:buSzPts val="1100"/>
              <a:buAutoNum type="romanLcPeriod"/>
            </a:pPr>
            <a:r>
              <a:rPr lang="en-GB" dirty="0" err="1">
                <a:solidFill>
                  <a:schemeClr val="dk1"/>
                </a:solidFill>
              </a:rPr>
              <a:t>Distribuez</a:t>
            </a:r>
            <a:r>
              <a:rPr lang="en-GB" dirty="0">
                <a:solidFill>
                  <a:schemeClr val="dk1"/>
                </a:solidFill>
              </a:rPr>
              <a:t> </a:t>
            </a:r>
            <a:r>
              <a:rPr lang="en-GB" dirty="0" err="1">
                <a:solidFill>
                  <a:schemeClr val="dk1"/>
                </a:solidFill>
              </a:rPr>
              <a:t>une</a:t>
            </a:r>
            <a:r>
              <a:rPr lang="en-GB" dirty="0">
                <a:solidFill>
                  <a:schemeClr val="dk1"/>
                </a:solidFill>
              </a:rPr>
              <a:t> </a:t>
            </a:r>
            <a:r>
              <a:rPr lang="en-GB" dirty="0" err="1">
                <a:solidFill>
                  <a:schemeClr val="dk1"/>
                </a:solidFill>
              </a:rPr>
              <a:t>feuille</a:t>
            </a:r>
            <a:r>
              <a:rPr lang="en-GB" dirty="0">
                <a:solidFill>
                  <a:schemeClr val="dk1"/>
                </a:solidFill>
              </a:rPr>
              <a:t> blanche </a:t>
            </a:r>
            <a:r>
              <a:rPr lang="en-GB" dirty="0" err="1">
                <a:solidFill>
                  <a:schemeClr val="dk1"/>
                </a:solidFill>
              </a:rPr>
              <a:t>si</a:t>
            </a:r>
            <a:r>
              <a:rPr lang="en-GB" dirty="0">
                <a:solidFill>
                  <a:schemeClr val="dk1"/>
                </a:solidFill>
              </a:rPr>
              <a:t> </a:t>
            </a:r>
            <a:r>
              <a:rPr lang="en-GB" dirty="0" err="1">
                <a:solidFill>
                  <a:schemeClr val="dk1"/>
                </a:solidFill>
              </a:rPr>
              <a:t>nécessaire</a:t>
            </a:r>
            <a:endParaRPr lang="en-GB" dirty="0">
              <a:solidFill>
                <a:schemeClr val="dk1"/>
              </a:solidFill>
            </a:endParaRPr>
          </a:p>
          <a:p>
            <a:pPr marL="1028700" lvl="2" indent="-298450" algn="l" rtl="0">
              <a:lnSpc>
                <a:spcPct val="115000"/>
              </a:lnSpc>
              <a:spcBef>
                <a:spcPts val="0"/>
              </a:spcBef>
              <a:spcAft>
                <a:spcPts val="0"/>
              </a:spcAft>
              <a:buClr>
                <a:schemeClr val="dk1"/>
              </a:buClr>
              <a:buSzPts val="1100"/>
              <a:buAutoNum type="romanLcPeriod"/>
            </a:pPr>
            <a:r>
              <a:rPr lang="en-GB" dirty="0">
                <a:solidFill>
                  <a:schemeClr val="dk1"/>
                </a:solidFill>
              </a:rPr>
              <a:t>Vous </a:t>
            </a:r>
            <a:r>
              <a:rPr lang="en-GB" dirty="0" err="1">
                <a:solidFill>
                  <a:schemeClr val="dk1"/>
                </a:solidFill>
              </a:rPr>
              <a:t>devez</a:t>
            </a:r>
            <a:r>
              <a:rPr lang="en-GB" dirty="0">
                <a:solidFill>
                  <a:schemeClr val="dk1"/>
                </a:solidFill>
              </a:rPr>
              <a:t> </a:t>
            </a:r>
            <a:r>
              <a:rPr lang="en-GB" dirty="0" err="1">
                <a:solidFill>
                  <a:schemeClr val="dk1"/>
                </a:solidFill>
              </a:rPr>
              <a:t>avoir</a:t>
            </a:r>
            <a:r>
              <a:rPr lang="en-GB" dirty="0">
                <a:solidFill>
                  <a:schemeClr val="dk1"/>
                </a:solidFill>
              </a:rPr>
              <a:t> des anecdotes à </a:t>
            </a:r>
            <a:r>
              <a:rPr lang="en-GB" dirty="0" err="1">
                <a:solidFill>
                  <a:schemeClr val="dk1"/>
                </a:solidFill>
              </a:rPr>
              <a:t>raconter</a:t>
            </a:r>
            <a:r>
              <a:rPr lang="en-GB" dirty="0">
                <a:solidFill>
                  <a:schemeClr val="dk1"/>
                </a:solidFill>
              </a:rPr>
              <a:t> au </a:t>
            </a:r>
            <a:r>
              <a:rPr lang="en-GB" dirty="0" err="1">
                <a:solidFill>
                  <a:schemeClr val="dk1"/>
                </a:solidFill>
              </a:rPr>
              <a:t>cas</a:t>
            </a:r>
            <a:r>
              <a:rPr lang="en-GB" dirty="0">
                <a:solidFill>
                  <a:schemeClr val="dk1"/>
                </a:solidFill>
              </a:rPr>
              <a:t> </a:t>
            </a:r>
            <a:r>
              <a:rPr lang="en-GB" dirty="0" err="1">
                <a:solidFill>
                  <a:schemeClr val="dk1"/>
                </a:solidFill>
              </a:rPr>
              <a:t>où</a:t>
            </a:r>
            <a:r>
              <a:rPr lang="en-GB" dirty="0">
                <a:solidFill>
                  <a:schemeClr val="dk1"/>
                </a:solidFill>
              </a:rPr>
              <a:t>, </a:t>
            </a:r>
            <a:r>
              <a:rPr lang="en-GB" dirty="0" err="1">
                <a:solidFill>
                  <a:schemeClr val="dk1"/>
                </a:solidFill>
              </a:rPr>
              <a:t>mais</a:t>
            </a:r>
            <a:r>
              <a:rPr lang="en-GB" dirty="0">
                <a:solidFill>
                  <a:schemeClr val="dk1"/>
                </a:solidFill>
              </a:rPr>
              <a:t> </a:t>
            </a:r>
            <a:r>
              <a:rPr lang="en-GB" dirty="0" err="1">
                <a:solidFill>
                  <a:schemeClr val="dk1"/>
                </a:solidFill>
              </a:rPr>
              <a:t>l'IDÉAL</a:t>
            </a:r>
            <a:r>
              <a:rPr lang="en-GB" dirty="0">
                <a:solidFill>
                  <a:schemeClr val="dk1"/>
                </a:solidFill>
              </a:rPr>
              <a:t> </a:t>
            </a:r>
            <a:r>
              <a:rPr lang="en-GB" dirty="0" err="1">
                <a:solidFill>
                  <a:schemeClr val="dk1"/>
                </a:solidFill>
              </a:rPr>
              <a:t>serait</a:t>
            </a:r>
            <a:r>
              <a:rPr lang="en-GB" dirty="0">
                <a:solidFill>
                  <a:schemeClr val="dk1"/>
                </a:solidFill>
              </a:rPr>
              <a:t> </a:t>
            </a:r>
            <a:r>
              <a:rPr lang="en-GB" dirty="0" err="1">
                <a:solidFill>
                  <a:schemeClr val="dk1"/>
                </a:solidFill>
              </a:rPr>
              <a:t>que</a:t>
            </a:r>
            <a:r>
              <a:rPr lang="en-GB" dirty="0">
                <a:solidFill>
                  <a:schemeClr val="dk1"/>
                </a:solidFill>
              </a:rPr>
              <a:t> </a:t>
            </a:r>
            <a:r>
              <a:rPr lang="en-GB" dirty="0" err="1">
                <a:solidFill>
                  <a:schemeClr val="dk1"/>
                </a:solidFill>
              </a:rPr>
              <a:t>ce</a:t>
            </a:r>
            <a:r>
              <a:rPr lang="en-GB" dirty="0">
                <a:solidFill>
                  <a:schemeClr val="dk1"/>
                </a:solidFill>
              </a:rPr>
              <a:t> </a:t>
            </a:r>
            <a:r>
              <a:rPr lang="en-GB" dirty="0" err="1">
                <a:solidFill>
                  <a:schemeClr val="dk1"/>
                </a:solidFill>
              </a:rPr>
              <a:t>soient</a:t>
            </a:r>
            <a:r>
              <a:rPr lang="en-GB" dirty="0">
                <a:solidFill>
                  <a:schemeClr val="dk1"/>
                </a:solidFill>
              </a:rPr>
              <a:t> les </a:t>
            </a:r>
            <a:r>
              <a:rPr lang="en-GB" dirty="0" err="1">
                <a:solidFill>
                  <a:schemeClr val="dk1"/>
                </a:solidFill>
              </a:rPr>
              <a:t>élèves</a:t>
            </a:r>
            <a:r>
              <a:rPr lang="en-GB" dirty="0">
                <a:solidFill>
                  <a:schemeClr val="dk1"/>
                </a:solidFill>
              </a:rPr>
              <a:t> qui </a:t>
            </a:r>
            <a:r>
              <a:rPr lang="en-GB" dirty="0" err="1">
                <a:solidFill>
                  <a:schemeClr val="dk1"/>
                </a:solidFill>
              </a:rPr>
              <a:t>racontent</a:t>
            </a:r>
            <a:r>
              <a:rPr lang="en-GB" dirty="0">
                <a:solidFill>
                  <a:schemeClr val="dk1"/>
                </a:solidFill>
              </a:rPr>
              <a:t> </a:t>
            </a:r>
            <a:r>
              <a:rPr lang="en-GB" dirty="0" err="1">
                <a:solidFill>
                  <a:schemeClr val="dk1"/>
                </a:solidFill>
              </a:rPr>
              <a:t>leurs</a:t>
            </a:r>
            <a:r>
              <a:rPr lang="en-GB" dirty="0">
                <a:solidFill>
                  <a:schemeClr val="dk1"/>
                </a:solidFill>
              </a:rPr>
              <a:t> anecdotes. Il faut au </a:t>
            </a:r>
            <a:r>
              <a:rPr lang="en-GB" dirty="0" err="1">
                <a:solidFill>
                  <a:schemeClr val="dk1"/>
                </a:solidFill>
              </a:rPr>
              <a:t>moins</a:t>
            </a:r>
            <a:r>
              <a:rPr lang="en-GB" dirty="0">
                <a:solidFill>
                  <a:schemeClr val="dk1"/>
                </a:solidFill>
              </a:rPr>
              <a:t> </a:t>
            </a:r>
            <a:r>
              <a:rPr lang="en-GB" dirty="0" err="1">
                <a:solidFill>
                  <a:schemeClr val="dk1"/>
                </a:solidFill>
              </a:rPr>
              <a:t>une</a:t>
            </a:r>
            <a:r>
              <a:rPr lang="en-GB" dirty="0">
                <a:solidFill>
                  <a:schemeClr val="dk1"/>
                </a:solidFill>
              </a:rPr>
              <a:t> anecdote positive et </a:t>
            </a:r>
            <a:r>
              <a:rPr lang="en-GB" dirty="0" err="1">
                <a:solidFill>
                  <a:schemeClr val="dk1"/>
                </a:solidFill>
              </a:rPr>
              <a:t>une</a:t>
            </a:r>
            <a:r>
              <a:rPr lang="en-GB" dirty="0">
                <a:solidFill>
                  <a:schemeClr val="dk1"/>
                </a:solidFill>
              </a:rPr>
              <a:t> </a:t>
            </a:r>
            <a:r>
              <a:rPr lang="en-GB" dirty="0" err="1">
                <a:solidFill>
                  <a:schemeClr val="dk1"/>
                </a:solidFill>
              </a:rPr>
              <a:t>négative</a:t>
            </a:r>
            <a:r>
              <a:rPr lang="en-GB" dirty="0">
                <a:solidFill>
                  <a:schemeClr val="dk1"/>
                </a:solidFill>
              </a:rPr>
              <a:t>.</a:t>
            </a:r>
            <a:endParaRPr lang="en-GB" b="1" dirty="0">
              <a:solidFill>
                <a:schemeClr val="dk1"/>
              </a:solidFill>
            </a:endParaRPr>
          </a:p>
        </p:txBody>
      </p:sp>
      <p:sp>
        <p:nvSpPr>
          <p:cNvPr id="4" name="Espace réservé du numéro de diapositive 3"/>
          <p:cNvSpPr>
            <a:spLocks noGrp="1"/>
          </p:cNvSpPr>
          <p:nvPr>
            <p:ph type="sldNum" sz="quarter" idx="5"/>
          </p:nvPr>
        </p:nvSpPr>
        <p:spPr/>
        <p:txBody>
          <a:bodyPr/>
          <a:lstStyle/>
          <a:p>
            <a:fld id="{82E7DC42-06CA-4094-8873-C57CDD789DE4}" type="slidenum">
              <a:rPr lang="fr-FR" smtClean="0"/>
              <a:t>3</a:t>
            </a:fld>
            <a:endParaRPr lang="fr-FR"/>
          </a:p>
        </p:txBody>
      </p:sp>
    </p:spTree>
    <p:extLst>
      <p:ext uri="{BB962C8B-B14F-4D97-AF65-F5344CB8AC3E}">
        <p14:creationId xmlns:p14="http://schemas.microsoft.com/office/powerpoint/2010/main" val="90457688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1"/>
        <p:cNvGrpSpPr/>
        <p:nvPr/>
      </p:nvGrpSpPr>
      <p:grpSpPr>
        <a:xfrm>
          <a:off x="0" y="0"/>
          <a:ext cx="0" cy="0"/>
          <a:chOff x="0" y="0"/>
          <a:chExt cx="0" cy="0"/>
        </a:xfrm>
      </p:grpSpPr>
      <p:sp>
        <p:nvSpPr>
          <p:cNvPr id="362" name="Google Shape;362;g3e7327e5ef7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3" name="Google Shape;363;g3e7327e5ef7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Vous pouvez proposer un ou des devoirs maison aux étudiants.</a:t>
            </a:r>
            <a:br>
              <a:rPr lang="en" dirty="0"/>
            </a:br>
            <a:r>
              <a:rPr lang="en" dirty="0"/>
              <a:t>Fiche à distribuer : Devoir-Reflexion</a:t>
            </a:r>
            <a:endParaRPr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p:cNvGrpSpPr/>
        <p:nvPr/>
      </p:nvGrpSpPr>
      <p:grpSpPr>
        <a:xfrm>
          <a:off x="0" y="0"/>
          <a:ext cx="0" cy="0"/>
          <a:chOff x="0" y="0"/>
          <a:chExt cx="0" cy="0"/>
        </a:xfrm>
      </p:grpSpPr>
      <p:sp>
        <p:nvSpPr>
          <p:cNvPr id="369" name="Google Shape;369;g3abbfaf0194_0_6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0" name="Google Shape;370;g3abbfaf0194_0_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dirty="0">
                <a:solidFill>
                  <a:schemeClr val="dk1"/>
                </a:solidFill>
              </a:rPr>
              <a:t>Vous pouvez proposer un ou des devoirs maison aux étudiants.</a:t>
            </a:r>
            <a:br>
              <a:rPr lang="en" dirty="0">
                <a:solidFill>
                  <a:schemeClr val="dk1"/>
                </a:solidFill>
              </a:rPr>
            </a:br>
            <a:r>
              <a:rPr lang="en" dirty="0"/>
              <a:t>Fiche à distribuer </a:t>
            </a:r>
            <a:r>
              <a:rPr lang="en" dirty="0">
                <a:solidFill>
                  <a:schemeClr val="dk1"/>
                </a:solidFill>
              </a:rPr>
              <a:t>: Devoir-Publication-Web</a:t>
            </a:r>
            <a:endParaRPr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5"/>
        <p:cNvGrpSpPr/>
        <p:nvPr/>
      </p:nvGrpSpPr>
      <p:grpSpPr>
        <a:xfrm>
          <a:off x="0" y="0"/>
          <a:ext cx="0" cy="0"/>
          <a:chOff x="0" y="0"/>
          <a:chExt cx="0" cy="0"/>
        </a:xfrm>
      </p:grpSpPr>
      <p:sp>
        <p:nvSpPr>
          <p:cNvPr id="376" name="Google Shape;376;g3e7327e5ef7_0_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7" name="Google Shape;377;g3e7327e5ef7_0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dirty="0">
                <a:solidFill>
                  <a:schemeClr val="dk1"/>
                </a:solidFill>
              </a:rPr>
              <a:t>Vous pouvez proposer un ou des devoirs maison aux étudiants.</a:t>
            </a:r>
            <a:br>
              <a:rPr lang="en" dirty="0">
                <a:solidFill>
                  <a:schemeClr val="dk1"/>
                </a:solidFill>
              </a:rPr>
            </a:br>
            <a:r>
              <a:rPr lang="en" dirty="0"/>
              <a:t>Fiche à distribuer </a:t>
            </a:r>
            <a:r>
              <a:rPr lang="en" dirty="0">
                <a:solidFill>
                  <a:schemeClr val="dk1"/>
                </a:solidFill>
              </a:rPr>
              <a:t>: Devoir-Publication-Web</a:t>
            </a:r>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3b938a908df_0_6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2" name="Google Shape;162;g3b938a908df_0_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400"/>
              </a:spcBef>
              <a:spcAft>
                <a:spcPts val="0"/>
              </a:spcAft>
              <a:buNone/>
            </a:pPr>
            <a:r>
              <a:rPr lang="en" sz="1200">
                <a:solidFill>
                  <a:srgbClr val="666666"/>
                </a:solidFill>
              </a:rPr>
              <a:t>(0h00 - 0h15) Introduction &amp; Réflexion Individuelle</a:t>
            </a:r>
            <a:endParaRPr sz="1200">
              <a:solidFill>
                <a:srgbClr val="666666"/>
              </a:solidFill>
            </a:endParaRPr>
          </a:p>
          <a:p>
            <a:pPr marL="0" lvl="0" indent="0" algn="l" rtl="0">
              <a:lnSpc>
                <a:spcPct val="115000"/>
              </a:lnSpc>
              <a:spcBef>
                <a:spcPts val="400"/>
              </a:spcBef>
              <a:spcAft>
                <a:spcPts val="0"/>
              </a:spcAft>
              <a:buNone/>
            </a:pPr>
            <a:r>
              <a:rPr lang="en" b="1">
                <a:solidFill>
                  <a:schemeClr val="dk1"/>
                </a:solidFill>
              </a:rPr>
              <a:t>Réflexion Individuelle (Slide 3-5) :</a:t>
            </a:r>
            <a:endParaRPr>
              <a:solidFill>
                <a:schemeClr val="dk1"/>
              </a:solidFill>
            </a:endParaRPr>
          </a:p>
          <a:p>
            <a:pPr marL="685800" lvl="1" indent="-298450" algn="l" rtl="0">
              <a:lnSpc>
                <a:spcPct val="115000"/>
              </a:lnSpc>
              <a:spcBef>
                <a:spcPts val="0"/>
              </a:spcBef>
              <a:spcAft>
                <a:spcPts val="0"/>
              </a:spcAft>
              <a:buClr>
                <a:schemeClr val="dk1"/>
              </a:buClr>
              <a:buSzPts val="1100"/>
              <a:buChar char="●"/>
            </a:pPr>
            <a:r>
              <a:rPr lang="en">
                <a:solidFill>
                  <a:schemeClr val="dk1"/>
                </a:solidFill>
              </a:rPr>
              <a:t>Lisez la citation qui parle de l’importance des clients pour placer le contexte </a:t>
            </a:r>
            <a:r>
              <a:rPr lang="en" b="1" i="1">
                <a:solidFill>
                  <a:schemeClr val="dk1"/>
                </a:solidFill>
              </a:rPr>
              <a:t>(Slide 4)</a:t>
            </a:r>
            <a:endParaRPr>
              <a:solidFill>
                <a:schemeClr val="dk1"/>
              </a:solidFill>
            </a:endParaRPr>
          </a:p>
          <a:p>
            <a:pPr marL="685800" lvl="1" indent="-298450" algn="l" rtl="0">
              <a:lnSpc>
                <a:spcPct val="115000"/>
              </a:lnSpc>
              <a:spcBef>
                <a:spcPts val="0"/>
              </a:spcBef>
              <a:spcAft>
                <a:spcPts val="0"/>
              </a:spcAft>
              <a:buClr>
                <a:schemeClr val="dk1"/>
              </a:buClr>
              <a:buSzPts val="1100"/>
              <a:buChar char="●"/>
            </a:pPr>
            <a:r>
              <a:rPr lang="en">
                <a:solidFill>
                  <a:schemeClr val="dk1"/>
                </a:solidFill>
              </a:rPr>
              <a:t>Demandez aux étudiants de noter </a:t>
            </a:r>
            <a:r>
              <a:rPr lang="en" i="1">
                <a:solidFill>
                  <a:schemeClr val="dk1"/>
                </a:solidFill>
              </a:rPr>
              <a:t>en silence</a:t>
            </a:r>
            <a:r>
              <a:rPr lang="en">
                <a:solidFill>
                  <a:schemeClr val="dk1"/>
                </a:solidFill>
              </a:rPr>
              <a:t> une expérience client positive et une négative vécues personnellement. </a:t>
            </a:r>
            <a:r>
              <a:rPr lang="en" b="1" i="1">
                <a:solidFill>
                  <a:schemeClr val="dk1"/>
                </a:solidFill>
              </a:rPr>
              <a:t>(Slide 5)</a:t>
            </a:r>
            <a:endParaRPr b="1" i="1">
              <a:solidFill>
                <a:schemeClr val="dk1"/>
              </a:solidFill>
            </a:endParaRPr>
          </a:p>
          <a:p>
            <a:pPr marL="1028700" lvl="2" indent="-298450" algn="l" rtl="0">
              <a:lnSpc>
                <a:spcPct val="115000"/>
              </a:lnSpc>
              <a:spcBef>
                <a:spcPts val="0"/>
              </a:spcBef>
              <a:spcAft>
                <a:spcPts val="0"/>
              </a:spcAft>
              <a:buClr>
                <a:schemeClr val="dk1"/>
              </a:buClr>
              <a:buSzPts val="1100"/>
              <a:buAutoNum type="romanLcPeriod"/>
            </a:pPr>
            <a:r>
              <a:rPr lang="en">
                <a:solidFill>
                  <a:schemeClr val="dk1"/>
                </a:solidFill>
              </a:rPr>
              <a:t>Distribuez une feuille blanche si nécessaire</a:t>
            </a:r>
            <a:endParaRPr>
              <a:solidFill>
                <a:schemeClr val="dk1"/>
              </a:solidFill>
            </a:endParaRPr>
          </a:p>
          <a:p>
            <a:pPr marL="1028700" lvl="2" indent="-298450" algn="l" rtl="0">
              <a:lnSpc>
                <a:spcPct val="115000"/>
              </a:lnSpc>
              <a:spcBef>
                <a:spcPts val="0"/>
              </a:spcBef>
              <a:spcAft>
                <a:spcPts val="0"/>
              </a:spcAft>
              <a:buClr>
                <a:schemeClr val="dk1"/>
              </a:buClr>
              <a:buSzPts val="1100"/>
              <a:buAutoNum type="romanLcPeriod"/>
            </a:pPr>
            <a:r>
              <a:rPr lang="en">
                <a:solidFill>
                  <a:schemeClr val="dk1"/>
                </a:solidFill>
              </a:rPr>
              <a:t>Vous devez avoir des anecdotes à raconter au cas où, mais l'IDÉAL serait que ce soient les élèves qui racontent leurs anecdotes. Il faut au moins une anecdote positive et une négative.</a:t>
            </a:r>
            <a:endParaRPr sz="1200">
              <a:solidFill>
                <a:srgbClr val="666666"/>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
        <p:cNvGrpSpPr/>
        <p:nvPr/>
      </p:nvGrpSpPr>
      <p:grpSpPr>
        <a:xfrm>
          <a:off x="0" y="0"/>
          <a:ext cx="0" cy="0"/>
          <a:chOff x="0" y="0"/>
          <a:chExt cx="0" cy="0"/>
        </a:xfrm>
      </p:grpSpPr>
      <p:sp>
        <p:nvSpPr>
          <p:cNvPr id="167" name="Google Shape;167;g3d282fadda7_0_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8" name="Google Shape;168;g3d282fadda7_0_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400"/>
              </a:spcBef>
              <a:spcAft>
                <a:spcPts val="0"/>
              </a:spcAft>
              <a:buNone/>
            </a:pPr>
            <a:r>
              <a:rPr lang="en" sz="1200">
                <a:solidFill>
                  <a:srgbClr val="666666"/>
                </a:solidFill>
              </a:rPr>
              <a:t>(0h00 - 0h15) Introduction &amp; Réflexion Individuelle</a:t>
            </a:r>
            <a:endParaRPr sz="1200">
              <a:solidFill>
                <a:srgbClr val="666666"/>
              </a:solidFill>
            </a:endParaRPr>
          </a:p>
          <a:p>
            <a:pPr marL="0" lvl="0" indent="0" algn="l" rtl="0">
              <a:lnSpc>
                <a:spcPct val="115000"/>
              </a:lnSpc>
              <a:spcBef>
                <a:spcPts val="400"/>
              </a:spcBef>
              <a:spcAft>
                <a:spcPts val="0"/>
              </a:spcAft>
              <a:buNone/>
            </a:pPr>
            <a:r>
              <a:rPr lang="en" b="1">
                <a:solidFill>
                  <a:schemeClr val="dk1"/>
                </a:solidFill>
              </a:rPr>
              <a:t>Réflexion Individuelle (Slide 3-5) :</a:t>
            </a:r>
            <a:endParaRPr>
              <a:solidFill>
                <a:schemeClr val="dk1"/>
              </a:solidFill>
            </a:endParaRPr>
          </a:p>
          <a:p>
            <a:pPr marL="685800" lvl="1" indent="-298450" algn="l" rtl="0">
              <a:lnSpc>
                <a:spcPct val="115000"/>
              </a:lnSpc>
              <a:spcBef>
                <a:spcPts val="0"/>
              </a:spcBef>
              <a:spcAft>
                <a:spcPts val="0"/>
              </a:spcAft>
              <a:buClr>
                <a:schemeClr val="dk1"/>
              </a:buClr>
              <a:buSzPts val="1100"/>
              <a:buChar char="●"/>
            </a:pPr>
            <a:r>
              <a:rPr lang="en">
                <a:solidFill>
                  <a:schemeClr val="dk1"/>
                </a:solidFill>
              </a:rPr>
              <a:t>Lisez la citation qui parle de l’importance des clients pour placer le contexte </a:t>
            </a:r>
            <a:r>
              <a:rPr lang="en" b="1" i="1">
                <a:solidFill>
                  <a:schemeClr val="dk1"/>
                </a:solidFill>
              </a:rPr>
              <a:t>(Slide 4)</a:t>
            </a:r>
            <a:endParaRPr>
              <a:solidFill>
                <a:schemeClr val="dk1"/>
              </a:solidFill>
            </a:endParaRPr>
          </a:p>
          <a:p>
            <a:pPr marL="685800" lvl="1" indent="-298450" algn="l" rtl="0">
              <a:lnSpc>
                <a:spcPct val="115000"/>
              </a:lnSpc>
              <a:spcBef>
                <a:spcPts val="0"/>
              </a:spcBef>
              <a:spcAft>
                <a:spcPts val="0"/>
              </a:spcAft>
              <a:buClr>
                <a:schemeClr val="dk1"/>
              </a:buClr>
              <a:buSzPts val="1100"/>
              <a:buChar char="●"/>
            </a:pPr>
            <a:r>
              <a:rPr lang="en">
                <a:solidFill>
                  <a:schemeClr val="dk1"/>
                </a:solidFill>
              </a:rPr>
              <a:t>Demandez aux étudiants de noter </a:t>
            </a:r>
            <a:r>
              <a:rPr lang="en" i="1">
                <a:solidFill>
                  <a:schemeClr val="dk1"/>
                </a:solidFill>
              </a:rPr>
              <a:t>en silence</a:t>
            </a:r>
            <a:r>
              <a:rPr lang="en">
                <a:solidFill>
                  <a:schemeClr val="dk1"/>
                </a:solidFill>
              </a:rPr>
              <a:t> une expérience client positive et une négative vécues personnellement. </a:t>
            </a:r>
            <a:r>
              <a:rPr lang="en" b="1" i="1">
                <a:solidFill>
                  <a:schemeClr val="dk1"/>
                </a:solidFill>
              </a:rPr>
              <a:t>(Slide 5)</a:t>
            </a:r>
            <a:endParaRPr b="1" i="1">
              <a:solidFill>
                <a:schemeClr val="dk1"/>
              </a:solidFill>
            </a:endParaRPr>
          </a:p>
          <a:p>
            <a:pPr marL="1028700" lvl="2" indent="-298450" algn="l" rtl="0">
              <a:lnSpc>
                <a:spcPct val="115000"/>
              </a:lnSpc>
              <a:spcBef>
                <a:spcPts val="0"/>
              </a:spcBef>
              <a:spcAft>
                <a:spcPts val="0"/>
              </a:spcAft>
              <a:buClr>
                <a:schemeClr val="dk1"/>
              </a:buClr>
              <a:buSzPts val="1100"/>
              <a:buAutoNum type="romanLcPeriod"/>
            </a:pPr>
            <a:r>
              <a:rPr lang="en">
                <a:solidFill>
                  <a:schemeClr val="dk1"/>
                </a:solidFill>
              </a:rPr>
              <a:t>Distribuez une feuille blanche si nécessaire</a:t>
            </a:r>
            <a:endParaRPr>
              <a:solidFill>
                <a:schemeClr val="dk1"/>
              </a:solidFill>
            </a:endParaRPr>
          </a:p>
          <a:p>
            <a:pPr marL="1028700" lvl="2" indent="-298450" algn="l" rtl="0">
              <a:lnSpc>
                <a:spcPct val="115000"/>
              </a:lnSpc>
              <a:spcBef>
                <a:spcPts val="0"/>
              </a:spcBef>
              <a:spcAft>
                <a:spcPts val="0"/>
              </a:spcAft>
              <a:buClr>
                <a:schemeClr val="dk1"/>
              </a:buClr>
              <a:buSzPts val="1100"/>
              <a:buAutoNum type="romanLcPeriod"/>
            </a:pPr>
            <a:r>
              <a:rPr lang="en">
                <a:solidFill>
                  <a:schemeClr val="dk1"/>
                </a:solidFill>
              </a:rPr>
              <a:t>Vous devez avoir des anecdotes à raconter au cas où, mais l'IDÉAL serait que ce soient les élèves qui racontent leurs anecdotes. Il faut au moins une anecdote positive et une négative.</a:t>
            </a:r>
            <a:endParaRPr b="1">
              <a:solidFill>
                <a:schemeClr val="dk1"/>
              </a:solidFill>
            </a:endParaRPr>
          </a:p>
          <a:p>
            <a:pPr marL="1371600" lvl="0" indent="0" algn="l" rtl="0">
              <a:lnSpc>
                <a:spcPct val="115000"/>
              </a:lnSpc>
              <a:spcBef>
                <a:spcPts val="0"/>
              </a:spcBef>
              <a:spcAft>
                <a:spcPts val="0"/>
              </a:spcAft>
              <a:buNone/>
            </a:pPr>
            <a:endParaRPr sz="1200">
              <a:solidFill>
                <a:srgbClr val="666666"/>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3d282fadda7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5" name="Google Shape;175;g3d282fadda7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400"/>
              </a:spcBef>
              <a:spcAft>
                <a:spcPts val="0"/>
              </a:spcAft>
              <a:buClr>
                <a:schemeClr val="dk1"/>
              </a:buClr>
              <a:buSzPts val="1100"/>
              <a:buFont typeface="Arial"/>
              <a:buNone/>
            </a:pPr>
            <a:r>
              <a:rPr lang="en" sz="1200">
                <a:solidFill>
                  <a:srgbClr val="666666"/>
                </a:solidFill>
              </a:rPr>
              <a:t>(0h00 - 0h15) Introduction &amp; Réflexion Individuelle</a:t>
            </a:r>
            <a:endParaRPr sz="1200">
              <a:solidFill>
                <a:srgbClr val="666666"/>
              </a:solidFill>
            </a:endParaRPr>
          </a:p>
          <a:p>
            <a:pPr marL="0" lvl="0" indent="0" algn="l" rtl="0">
              <a:lnSpc>
                <a:spcPct val="115000"/>
              </a:lnSpc>
              <a:spcBef>
                <a:spcPts val="400"/>
              </a:spcBef>
              <a:spcAft>
                <a:spcPts val="0"/>
              </a:spcAft>
              <a:buNone/>
            </a:pPr>
            <a:r>
              <a:rPr lang="en" b="1">
                <a:solidFill>
                  <a:schemeClr val="dk1"/>
                </a:solidFill>
              </a:rPr>
              <a:t>Restitution Rapide (Slide 6) :</a:t>
            </a:r>
            <a:r>
              <a:rPr lang="en">
                <a:solidFill>
                  <a:schemeClr val="dk1"/>
                </a:solidFill>
              </a:rPr>
              <a:t> Demandez à 3 ou 4 étudiants volontaires de partager leurs anecdotes à l'oral.</a:t>
            </a:r>
            <a:endParaRPr>
              <a:solidFill>
                <a:schemeClr val="dk1"/>
              </a:solidFill>
            </a:endParaRPr>
          </a:p>
          <a:p>
            <a:pPr marL="457200" lvl="2" indent="-298450" algn="l" rtl="0">
              <a:lnSpc>
                <a:spcPct val="115000"/>
              </a:lnSpc>
              <a:spcBef>
                <a:spcPts val="0"/>
              </a:spcBef>
              <a:spcAft>
                <a:spcPts val="0"/>
              </a:spcAft>
              <a:buClr>
                <a:schemeClr val="dk1"/>
              </a:buClr>
              <a:buSzPts val="1100"/>
              <a:buAutoNum type="romanLcPeriod"/>
            </a:pPr>
            <a:r>
              <a:rPr lang="en">
                <a:solidFill>
                  <a:schemeClr val="dk1"/>
                </a:solidFill>
              </a:rPr>
              <a:t>Dirigez les étudiants vers la définition de la Culture Client en partie IV du document (“client,” “culture,” “culture client”)</a:t>
            </a:r>
            <a:endParaRPr>
              <a:solidFill>
                <a:schemeClr val="dk1"/>
              </a:solidFill>
            </a:endParaRPr>
          </a:p>
          <a:p>
            <a:pPr marL="914400" lvl="3" indent="-298450" algn="l" rtl="0">
              <a:lnSpc>
                <a:spcPct val="115000"/>
              </a:lnSpc>
              <a:spcBef>
                <a:spcPts val="0"/>
              </a:spcBef>
              <a:spcAft>
                <a:spcPts val="0"/>
              </a:spcAft>
              <a:buClr>
                <a:schemeClr val="dk1"/>
              </a:buClr>
              <a:buSzPts val="1100"/>
              <a:buAutoNum type="arabicPeriod"/>
            </a:pPr>
            <a:r>
              <a:rPr lang="en" b="1">
                <a:solidFill>
                  <a:schemeClr val="dk1"/>
                </a:solidFill>
              </a:rPr>
              <a:t>Culture Client </a:t>
            </a:r>
            <a:r>
              <a:rPr lang="en">
                <a:solidFill>
                  <a:schemeClr val="dk1"/>
                </a:solidFill>
              </a:rPr>
              <a:t>: “La culture client, c'est l'ensemble des croyances et des valeurs partagées par les collaborateurs qui placent la satisfaction durable du client comme un objectif prioritaire” → </a:t>
            </a:r>
            <a:r>
              <a:rPr lang="en" b="1">
                <a:solidFill>
                  <a:schemeClr val="dk1"/>
                </a:solidFill>
              </a:rPr>
              <a:t>Mots clés :</a:t>
            </a:r>
            <a:r>
              <a:rPr lang="en">
                <a:solidFill>
                  <a:schemeClr val="dk1"/>
                </a:solidFill>
              </a:rPr>
              <a:t> Expérience Client, Fidélité, Satisfaction, Empathie.</a:t>
            </a:r>
            <a:endParaRPr>
              <a:solidFill>
                <a:schemeClr val="dk1"/>
              </a:solidFill>
            </a:endParaRPr>
          </a:p>
          <a:p>
            <a:pPr marL="914400" lvl="3" indent="-298450" algn="l" rtl="0">
              <a:spcBef>
                <a:spcPts val="0"/>
              </a:spcBef>
              <a:spcAft>
                <a:spcPts val="0"/>
              </a:spcAft>
              <a:buClr>
                <a:schemeClr val="dk1"/>
              </a:buClr>
              <a:buSzPts val="1100"/>
              <a:buAutoNum type="arabicPeriod"/>
            </a:pPr>
            <a:r>
              <a:rPr lang="en" b="1">
                <a:solidFill>
                  <a:schemeClr val="dk1"/>
                </a:solidFill>
              </a:rPr>
              <a:t>Client </a:t>
            </a:r>
            <a:r>
              <a:rPr lang="en">
                <a:solidFill>
                  <a:schemeClr val="dk1"/>
                </a:solidFill>
              </a:rPr>
              <a:t>: Le client est une personne, une entreprise, une organisation ou une autre entité qui achète un bien ou un service auprès de votre organisation, une fois ou de manière régulière.</a:t>
            </a:r>
            <a:endParaRPr>
              <a:solidFill>
                <a:schemeClr val="dk1"/>
              </a:solidFill>
            </a:endParaRPr>
          </a:p>
          <a:p>
            <a:pPr marL="457200" lvl="2" indent="-298450" algn="l" rtl="0">
              <a:lnSpc>
                <a:spcPct val="115000"/>
              </a:lnSpc>
              <a:spcBef>
                <a:spcPts val="0"/>
              </a:spcBef>
              <a:spcAft>
                <a:spcPts val="0"/>
              </a:spcAft>
              <a:buClr>
                <a:schemeClr val="dk1"/>
              </a:buClr>
              <a:buSzPts val="1100"/>
              <a:buAutoNum type="romanLcPeriod"/>
            </a:pPr>
            <a:r>
              <a:rPr lang="en">
                <a:solidFill>
                  <a:schemeClr val="dk1"/>
                </a:solidFill>
              </a:rPr>
              <a:t>Au tableau, notez les mots-clés qui ressortent des anecdotes (ex: écoute, rapidité, reformulation, solution) pour l'exercice suivant, afin de co-construire une définition de “La Culture Client” avec les étudiants.</a:t>
            </a:r>
            <a:endParaRPr b="1">
              <a:solidFill>
                <a:schemeClr val="dk1"/>
              </a:solidFill>
            </a:endParaRPr>
          </a:p>
          <a:p>
            <a:pPr marL="0" lvl="0" indent="0" algn="l" rtl="0">
              <a:lnSpc>
                <a:spcPct val="115000"/>
              </a:lnSpc>
              <a:spcBef>
                <a:spcPts val="0"/>
              </a:spcBef>
              <a:spcAft>
                <a:spcPts val="0"/>
              </a:spcAft>
              <a:buNone/>
            </a:pPr>
            <a:endParaRPr b="1">
              <a:solidFill>
                <a:schemeClr val="dk1"/>
              </a:solidFill>
            </a:endParaRPr>
          </a:p>
          <a:p>
            <a:pPr marL="0" lvl="0" indent="0" algn="l" rtl="0">
              <a:lnSpc>
                <a:spcPct val="115000"/>
              </a:lnSpc>
              <a:spcBef>
                <a:spcPts val="1200"/>
              </a:spcBef>
              <a:spcAft>
                <a:spcPts val="1200"/>
              </a:spcAft>
              <a:buNone/>
            </a:pPr>
            <a:r>
              <a:rPr lang="en">
                <a:solidFill>
                  <a:schemeClr val="dk1"/>
                </a:solidFill>
              </a:rPr>
              <a:t>=&gt; Transition vers l’écriture d’une </a:t>
            </a:r>
            <a:r>
              <a:rPr lang="en" b="1">
                <a:solidFill>
                  <a:schemeClr val="dk1"/>
                </a:solidFill>
              </a:rPr>
              <a:t>définition collective</a:t>
            </a:r>
            <a:r>
              <a:rPr lang="en">
                <a:solidFill>
                  <a:schemeClr val="dk1"/>
                </a:solidFill>
              </a:rPr>
              <a:t> (slide 7) : rédigez une définition provisoire de la culture client afin de synthétiser l’ensemble des réflexions.</a:t>
            </a:r>
            <a:endParaRPr b="1">
              <a:solidFill>
                <a:schemeClr val="dk1"/>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3abbfaf0194_0_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2" name="Google Shape;182;g3abbfaf0194_0_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400"/>
              </a:spcBef>
              <a:spcAft>
                <a:spcPts val="0"/>
              </a:spcAft>
              <a:buClr>
                <a:schemeClr val="dk1"/>
              </a:buClr>
              <a:buSzPts val="1100"/>
              <a:buFont typeface="Arial"/>
              <a:buNone/>
            </a:pPr>
            <a:r>
              <a:rPr lang="en" sz="1200">
                <a:solidFill>
                  <a:srgbClr val="666666"/>
                </a:solidFill>
              </a:rPr>
              <a:t>(0h00 - 0h15) Introduction &amp; Réflexion Individuelle</a:t>
            </a:r>
            <a:endParaRPr sz="1200">
              <a:solidFill>
                <a:srgbClr val="666666"/>
              </a:solidFill>
            </a:endParaRPr>
          </a:p>
          <a:p>
            <a:pPr marL="0" lvl="0" indent="0" algn="l" rtl="0">
              <a:lnSpc>
                <a:spcPct val="115000"/>
              </a:lnSpc>
              <a:spcBef>
                <a:spcPts val="400"/>
              </a:spcBef>
              <a:spcAft>
                <a:spcPts val="0"/>
              </a:spcAft>
              <a:buNone/>
            </a:pPr>
            <a:endParaRPr>
              <a:solidFill>
                <a:schemeClr val="dk1"/>
              </a:solidFill>
            </a:endParaRPr>
          </a:p>
          <a:p>
            <a:pPr marL="0" lvl="0" indent="0" algn="l" rtl="0">
              <a:lnSpc>
                <a:spcPct val="115000"/>
              </a:lnSpc>
              <a:spcBef>
                <a:spcPts val="0"/>
              </a:spcBef>
              <a:spcAft>
                <a:spcPts val="0"/>
              </a:spcAft>
              <a:buNone/>
            </a:pPr>
            <a:r>
              <a:rPr lang="en" b="1">
                <a:solidFill>
                  <a:schemeClr val="dk1"/>
                </a:solidFill>
              </a:rPr>
              <a:t>Définition Collective (Slide 7) :</a:t>
            </a:r>
            <a:r>
              <a:rPr lang="en">
                <a:solidFill>
                  <a:schemeClr val="dk1"/>
                </a:solidFill>
              </a:rPr>
              <a:t> Écrivez une définition provisoire de la culture client pour résumer l’ensemble des réflexions.</a:t>
            </a:r>
            <a:endParaRPr>
              <a:solidFill>
                <a:schemeClr val="dk1"/>
              </a:solidFill>
            </a:endParaRPr>
          </a:p>
          <a:p>
            <a:pPr marL="0" lvl="0" indent="0" algn="l" rtl="0">
              <a:lnSpc>
                <a:spcPct val="115000"/>
              </a:lnSpc>
              <a:spcBef>
                <a:spcPts val="0"/>
              </a:spcBef>
              <a:spcAft>
                <a:spcPts val="0"/>
              </a:spcAft>
              <a:buNone/>
            </a:pPr>
            <a:endParaRPr>
              <a:solidFill>
                <a:schemeClr val="dk1"/>
              </a:solidFill>
            </a:endParaRPr>
          </a:p>
          <a:p>
            <a:pPr marL="0" lvl="0" indent="0" algn="l" rtl="0">
              <a:lnSpc>
                <a:spcPct val="115000"/>
              </a:lnSpc>
              <a:spcBef>
                <a:spcPts val="0"/>
              </a:spcBef>
              <a:spcAft>
                <a:spcPts val="0"/>
              </a:spcAft>
              <a:buNone/>
            </a:pPr>
            <a:r>
              <a:rPr lang="en">
                <a:solidFill>
                  <a:schemeClr val="dk1"/>
                </a:solidFill>
              </a:rPr>
              <a:t>Dirigez les étudiants vers la définition de la Culture Client en rappelant les anecdotes et/ou mots clés identifiés dans la restitution juste avant</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en" b="1">
                <a:solidFill>
                  <a:schemeClr val="dk1"/>
                </a:solidFill>
              </a:rPr>
              <a:t>Culture Client </a:t>
            </a:r>
            <a:r>
              <a:rPr lang="en">
                <a:solidFill>
                  <a:schemeClr val="dk1"/>
                </a:solidFill>
              </a:rPr>
              <a:t>: “La culture client, c'est l'ensemble des croyances et des valeurs partagées par les collaborateurs qui placent la satisfaction durable du client comme un objectif prioritaire” → </a:t>
            </a:r>
            <a:r>
              <a:rPr lang="en" b="1">
                <a:solidFill>
                  <a:schemeClr val="dk1"/>
                </a:solidFill>
              </a:rPr>
              <a:t>Mots clés :</a:t>
            </a:r>
            <a:r>
              <a:rPr lang="en">
                <a:solidFill>
                  <a:schemeClr val="dk1"/>
                </a:solidFill>
              </a:rPr>
              <a:t> Expérience Client, Fidélité, Satisfaction, Empathie</a:t>
            </a:r>
            <a:endParaRPr>
              <a:solidFill>
                <a:schemeClr val="dk1"/>
              </a:solidFill>
            </a:endParaRPr>
          </a:p>
          <a:p>
            <a:pPr marL="457200" lvl="0" indent="-298450" algn="l" rtl="0">
              <a:spcBef>
                <a:spcPts val="0"/>
              </a:spcBef>
              <a:spcAft>
                <a:spcPts val="0"/>
              </a:spcAft>
              <a:buClr>
                <a:schemeClr val="dk1"/>
              </a:buClr>
              <a:buSzPts val="1100"/>
              <a:buChar char="●"/>
            </a:pPr>
            <a:r>
              <a:rPr lang="en" b="1">
                <a:solidFill>
                  <a:schemeClr val="dk1"/>
                </a:solidFill>
              </a:rPr>
              <a:t>Client </a:t>
            </a:r>
            <a:r>
              <a:rPr lang="en">
                <a:solidFill>
                  <a:schemeClr val="dk1"/>
                </a:solidFill>
              </a:rPr>
              <a:t>: Le client est une personne, une entreprise, une organisation ou une autre entité qui achète un bien ou un service auprès de votre organisation, une fois ou de manière régulière.</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6F1749-EA7E-2258-8583-624B05DF8CDB}"/>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A849F14D-3486-0955-21D6-46ABCFA749CD}"/>
              </a:ext>
            </a:extLst>
          </p:cNvPr>
          <p:cNvSpPr>
            <a:spLocks noGrp="1" noRot="1" noChangeAspect="1"/>
          </p:cNvSpPr>
          <p:nvPr>
            <p:ph type="sldImg"/>
          </p:nvPr>
        </p:nvSpPr>
        <p:spPr>
          <a:xfrm>
            <a:off x="381000" y="685800"/>
            <a:ext cx="6096000" cy="3429000"/>
          </a:xfrm>
        </p:spPr>
      </p:sp>
      <p:sp>
        <p:nvSpPr>
          <p:cNvPr id="3" name="Espace réservé des notes 2">
            <a:extLst>
              <a:ext uri="{FF2B5EF4-FFF2-40B4-BE49-F238E27FC236}">
                <a16:creationId xmlns:a16="http://schemas.microsoft.com/office/drawing/2014/main" id="{5F48325F-8B92-9C11-660F-6843D595157C}"/>
              </a:ext>
            </a:extLst>
          </p:cNvPr>
          <p:cNvSpPr>
            <a:spLocks noGrp="1"/>
          </p:cNvSpPr>
          <p:nvPr>
            <p:ph type="body" idx="1"/>
          </p:nvPr>
        </p:nvSpPr>
        <p:spPr/>
        <p:txBody>
          <a:bodyPr/>
          <a:lstStyle/>
          <a:p>
            <a:pPr marL="0" lvl="0" indent="0" algn="l" rtl="0">
              <a:lnSpc>
                <a:spcPct val="115000"/>
              </a:lnSpc>
              <a:spcBef>
                <a:spcPts val="1400"/>
              </a:spcBef>
              <a:spcAft>
                <a:spcPts val="0"/>
              </a:spcAft>
              <a:buClr>
                <a:schemeClr val="dk1"/>
              </a:buClr>
              <a:buSzPts val="1100"/>
              <a:buFont typeface="Arial"/>
              <a:buNone/>
            </a:pPr>
            <a:r>
              <a:rPr lang="en-GB" sz="1400" dirty="0">
                <a:solidFill>
                  <a:srgbClr val="666666"/>
                </a:solidFill>
              </a:rPr>
              <a:t>(0h15 - 0h35) </a:t>
            </a:r>
            <a:r>
              <a:rPr lang="en-GB" sz="1400" dirty="0" err="1">
                <a:solidFill>
                  <a:srgbClr val="666666"/>
                </a:solidFill>
              </a:rPr>
              <a:t>Théorie</a:t>
            </a:r>
            <a:r>
              <a:rPr lang="en-GB" sz="1400" dirty="0">
                <a:solidFill>
                  <a:srgbClr val="666666"/>
                </a:solidFill>
              </a:rPr>
              <a:t> &amp; Mini-</a:t>
            </a:r>
            <a:r>
              <a:rPr lang="en-GB" sz="1400" dirty="0" err="1">
                <a:solidFill>
                  <a:srgbClr val="666666"/>
                </a:solidFill>
              </a:rPr>
              <a:t>Exercice</a:t>
            </a:r>
            <a:endParaRPr lang="en-GB" sz="1400" dirty="0">
              <a:solidFill>
                <a:srgbClr val="666666"/>
              </a:solidFill>
            </a:endParaRPr>
          </a:p>
          <a:p>
            <a:pPr marL="457200" lvl="0" indent="-298450" algn="l" rtl="0">
              <a:lnSpc>
                <a:spcPct val="115000"/>
              </a:lnSpc>
              <a:spcBef>
                <a:spcPts val="400"/>
              </a:spcBef>
              <a:spcAft>
                <a:spcPts val="0"/>
              </a:spcAft>
              <a:buClr>
                <a:schemeClr val="dk1"/>
              </a:buClr>
              <a:buSzPts val="1100"/>
              <a:buAutoNum type="arabicPeriod"/>
            </a:pPr>
            <a:r>
              <a:rPr lang="en-GB" sz="1200" b="1" dirty="0">
                <a:solidFill>
                  <a:schemeClr val="dk1"/>
                </a:solidFill>
              </a:rPr>
              <a:t>Concepts </a:t>
            </a:r>
            <a:r>
              <a:rPr lang="en-GB" sz="1200" b="1" dirty="0" err="1">
                <a:solidFill>
                  <a:schemeClr val="dk1"/>
                </a:solidFill>
              </a:rPr>
              <a:t>Clés</a:t>
            </a:r>
            <a:r>
              <a:rPr lang="en-GB" sz="1200" b="1" dirty="0">
                <a:solidFill>
                  <a:schemeClr val="dk1"/>
                </a:solidFill>
              </a:rPr>
              <a:t> (Slides 8-14) :</a:t>
            </a:r>
            <a:r>
              <a:rPr lang="en-GB" sz="1200" dirty="0">
                <a:solidFill>
                  <a:schemeClr val="dk1"/>
                </a:solidFill>
              </a:rPr>
              <a:t> </a:t>
            </a:r>
            <a:r>
              <a:rPr lang="en-GB" sz="1200" dirty="0" err="1">
                <a:solidFill>
                  <a:schemeClr val="dk1"/>
                </a:solidFill>
              </a:rPr>
              <a:t>Présentez</a:t>
            </a:r>
            <a:r>
              <a:rPr lang="en-GB" sz="1200" dirty="0">
                <a:solidFill>
                  <a:schemeClr val="dk1"/>
                </a:solidFill>
              </a:rPr>
              <a:t> la </a:t>
            </a:r>
            <a:r>
              <a:rPr lang="en-GB" sz="1200" dirty="0" err="1">
                <a:solidFill>
                  <a:schemeClr val="dk1"/>
                </a:solidFill>
              </a:rPr>
              <a:t>définition</a:t>
            </a:r>
            <a:r>
              <a:rPr lang="en-GB" sz="1200" dirty="0">
                <a:solidFill>
                  <a:schemeClr val="dk1"/>
                </a:solidFill>
              </a:rPr>
              <a:t> de La Culture Client </a:t>
            </a:r>
            <a:r>
              <a:rPr lang="en-GB" sz="1200" b="1" dirty="0">
                <a:solidFill>
                  <a:schemeClr val="dk1"/>
                </a:solidFill>
              </a:rPr>
              <a:t>(Slide 9)</a:t>
            </a:r>
            <a:r>
              <a:rPr lang="en-GB" sz="1200" dirty="0">
                <a:solidFill>
                  <a:schemeClr val="dk1"/>
                </a:solidFill>
              </a:rPr>
              <a:t>, la </a:t>
            </a:r>
            <a:r>
              <a:rPr lang="en-GB" sz="1200" dirty="0" err="1">
                <a:solidFill>
                  <a:schemeClr val="dk1"/>
                </a:solidFill>
              </a:rPr>
              <a:t>définition</a:t>
            </a:r>
            <a:r>
              <a:rPr lang="en-GB" sz="1200" dirty="0">
                <a:solidFill>
                  <a:schemeClr val="dk1"/>
                </a:solidFill>
              </a:rPr>
              <a:t> du Client </a:t>
            </a:r>
            <a:r>
              <a:rPr lang="en-GB" sz="1200" b="1" dirty="0">
                <a:solidFill>
                  <a:schemeClr val="dk1"/>
                </a:solidFill>
              </a:rPr>
              <a:t>(Slide 11)</a:t>
            </a:r>
            <a:r>
              <a:rPr lang="en-GB" sz="1200" dirty="0">
                <a:solidFill>
                  <a:schemeClr val="dk1"/>
                </a:solidFill>
              </a:rPr>
              <a:t>, les trois types de clients </a:t>
            </a:r>
            <a:r>
              <a:rPr lang="en-GB" sz="1200" b="1" dirty="0">
                <a:solidFill>
                  <a:schemeClr val="dk1"/>
                </a:solidFill>
              </a:rPr>
              <a:t>(Slides 13-14)</a:t>
            </a:r>
            <a:r>
              <a:rPr lang="en-GB" sz="1200" dirty="0">
                <a:solidFill>
                  <a:schemeClr val="dk1"/>
                </a:solidFill>
              </a:rPr>
              <a:t>, et les soft-skills </a:t>
            </a:r>
            <a:r>
              <a:rPr lang="en-GB" sz="1200" dirty="0" err="1">
                <a:solidFill>
                  <a:schemeClr val="dk1"/>
                </a:solidFill>
              </a:rPr>
              <a:t>importants</a:t>
            </a:r>
            <a:r>
              <a:rPr lang="en-GB" sz="1200" dirty="0">
                <a:solidFill>
                  <a:schemeClr val="dk1"/>
                </a:solidFill>
              </a:rPr>
              <a:t> pour </a:t>
            </a:r>
            <a:r>
              <a:rPr lang="en-GB" sz="1200" dirty="0" err="1">
                <a:solidFill>
                  <a:schemeClr val="dk1"/>
                </a:solidFill>
              </a:rPr>
              <a:t>mettre</a:t>
            </a:r>
            <a:r>
              <a:rPr lang="en-GB" sz="1200" dirty="0">
                <a:solidFill>
                  <a:schemeClr val="dk1"/>
                </a:solidFill>
              </a:rPr>
              <a:t> </a:t>
            </a:r>
            <a:r>
              <a:rPr lang="en-GB" sz="1200" dirty="0" err="1">
                <a:solidFill>
                  <a:schemeClr val="dk1"/>
                </a:solidFill>
              </a:rPr>
              <a:t>en</a:t>
            </a:r>
            <a:r>
              <a:rPr lang="en-GB" sz="1200" dirty="0">
                <a:solidFill>
                  <a:schemeClr val="dk1"/>
                </a:solidFill>
              </a:rPr>
              <a:t> pratique la Culture Client </a:t>
            </a:r>
            <a:r>
              <a:rPr lang="en-GB" sz="1200" b="1" dirty="0">
                <a:solidFill>
                  <a:schemeClr val="dk1"/>
                </a:solidFill>
              </a:rPr>
              <a:t>(Slide 15-16)</a:t>
            </a:r>
          </a:p>
          <a:p>
            <a:pPr marL="457200" lvl="0" indent="-298450" algn="l" rtl="0">
              <a:lnSpc>
                <a:spcPct val="115000"/>
              </a:lnSpc>
              <a:spcBef>
                <a:spcPts val="0"/>
              </a:spcBef>
              <a:spcAft>
                <a:spcPts val="0"/>
              </a:spcAft>
              <a:buClr>
                <a:schemeClr val="dk1"/>
              </a:buClr>
              <a:buSzPts val="1100"/>
              <a:buAutoNum type="arabicPeriod"/>
            </a:pPr>
            <a:r>
              <a:rPr lang="en-GB" sz="1200" b="1" dirty="0">
                <a:solidFill>
                  <a:schemeClr val="dk1"/>
                </a:solidFill>
              </a:rPr>
              <a:t>Mini-</a:t>
            </a:r>
            <a:r>
              <a:rPr lang="en-GB" sz="1200" b="1" dirty="0" err="1">
                <a:solidFill>
                  <a:schemeClr val="dk1"/>
                </a:solidFill>
              </a:rPr>
              <a:t>Exercice</a:t>
            </a:r>
            <a:r>
              <a:rPr lang="en-GB" sz="1200" b="1" dirty="0">
                <a:solidFill>
                  <a:schemeClr val="dk1"/>
                </a:solidFill>
              </a:rPr>
              <a:t> (Slides 17-19) :</a:t>
            </a:r>
            <a:r>
              <a:rPr lang="en-GB" sz="1200" dirty="0">
                <a:solidFill>
                  <a:schemeClr val="dk1"/>
                </a:solidFill>
              </a:rPr>
              <a:t> </a:t>
            </a:r>
            <a:r>
              <a:rPr lang="en-GB" sz="1200" dirty="0" err="1">
                <a:solidFill>
                  <a:schemeClr val="dk1"/>
                </a:solidFill>
              </a:rPr>
              <a:t>Passez</a:t>
            </a:r>
            <a:r>
              <a:rPr lang="en-GB" sz="1200" dirty="0">
                <a:solidFill>
                  <a:schemeClr val="dk1"/>
                </a:solidFill>
              </a:rPr>
              <a:t> les slides avec les situations (La </a:t>
            </a:r>
            <a:r>
              <a:rPr lang="en-GB" sz="1200" dirty="0" err="1">
                <a:solidFill>
                  <a:schemeClr val="dk1"/>
                </a:solidFill>
              </a:rPr>
              <a:t>mamie</a:t>
            </a:r>
            <a:r>
              <a:rPr lang="en-GB" sz="1200" dirty="0">
                <a:solidFill>
                  <a:schemeClr val="dk1"/>
                </a:solidFill>
              </a:rPr>
              <a:t>, la boutique SFR, etc.). </a:t>
            </a:r>
            <a:r>
              <a:rPr lang="en-GB" sz="1200" dirty="0" err="1">
                <a:solidFill>
                  <a:schemeClr val="dk1"/>
                </a:solidFill>
              </a:rPr>
              <a:t>Demandez</a:t>
            </a:r>
            <a:r>
              <a:rPr lang="en-GB" sz="1200" dirty="0">
                <a:solidFill>
                  <a:schemeClr val="dk1"/>
                </a:solidFill>
              </a:rPr>
              <a:t> à la </a:t>
            </a:r>
            <a:r>
              <a:rPr lang="en-GB" sz="1200" dirty="0" err="1">
                <a:solidFill>
                  <a:schemeClr val="dk1"/>
                </a:solidFill>
              </a:rPr>
              <a:t>classe</a:t>
            </a:r>
            <a:r>
              <a:rPr lang="en-GB" sz="1200" dirty="0">
                <a:solidFill>
                  <a:schemeClr val="dk1"/>
                </a:solidFill>
              </a:rPr>
              <a:t> de </a:t>
            </a:r>
            <a:r>
              <a:rPr lang="en-GB" sz="1200" dirty="0" err="1">
                <a:solidFill>
                  <a:schemeClr val="dk1"/>
                </a:solidFill>
              </a:rPr>
              <a:t>répondre</a:t>
            </a:r>
            <a:r>
              <a:rPr lang="en-GB" sz="1200" dirty="0">
                <a:solidFill>
                  <a:schemeClr val="dk1"/>
                </a:solidFill>
              </a:rPr>
              <a:t> à main levée </a:t>
            </a:r>
            <a:r>
              <a:rPr lang="en-GB" sz="1200" dirty="0" err="1">
                <a:solidFill>
                  <a:schemeClr val="dk1"/>
                </a:solidFill>
              </a:rPr>
              <a:t>ou</a:t>
            </a:r>
            <a:r>
              <a:rPr lang="en-GB" sz="1200" dirty="0">
                <a:solidFill>
                  <a:schemeClr val="dk1"/>
                </a:solidFill>
              </a:rPr>
              <a:t> à la </a:t>
            </a:r>
            <a:r>
              <a:rPr lang="en-GB" sz="1200" dirty="0" err="1">
                <a:solidFill>
                  <a:schemeClr val="dk1"/>
                </a:solidFill>
              </a:rPr>
              <a:t>volée</a:t>
            </a:r>
            <a:r>
              <a:rPr lang="en-GB" sz="1200" dirty="0">
                <a:solidFill>
                  <a:schemeClr val="dk1"/>
                </a:solidFill>
              </a:rPr>
              <a:t> : "Interne ? Externe ? </a:t>
            </a:r>
            <a:r>
              <a:rPr lang="en-GB" sz="1200" dirty="0" err="1">
                <a:solidFill>
                  <a:schemeClr val="dk1"/>
                </a:solidFill>
              </a:rPr>
              <a:t>Partout</a:t>
            </a:r>
            <a:r>
              <a:rPr lang="en-GB" sz="1200" dirty="0">
                <a:solidFill>
                  <a:schemeClr val="dk1"/>
                </a:solidFill>
              </a:rPr>
              <a:t> ?".</a:t>
            </a:r>
          </a:p>
          <a:p>
            <a:pPr marL="457200" lvl="0" indent="-298450" algn="l" rtl="0">
              <a:lnSpc>
                <a:spcPct val="115000"/>
              </a:lnSpc>
              <a:spcBef>
                <a:spcPts val="0"/>
              </a:spcBef>
              <a:spcAft>
                <a:spcPts val="0"/>
              </a:spcAft>
              <a:buClr>
                <a:schemeClr val="dk1"/>
              </a:buClr>
              <a:buSzPts val="1100"/>
              <a:buAutoNum type="arabicPeriod"/>
            </a:pPr>
            <a:r>
              <a:rPr lang="en-GB" sz="1200" b="1" dirty="0">
                <a:solidFill>
                  <a:schemeClr val="dk1"/>
                </a:solidFill>
              </a:rPr>
              <a:t>Résumé (Slide 20) :</a:t>
            </a:r>
            <a:r>
              <a:rPr lang="en-GB" sz="1200" dirty="0">
                <a:solidFill>
                  <a:schemeClr val="dk1"/>
                </a:solidFill>
              </a:rPr>
              <a:t> </a:t>
            </a:r>
            <a:r>
              <a:rPr lang="en-GB" sz="1200" dirty="0" err="1">
                <a:solidFill>
                  <a:schemeClr val="dk1"/>
                </a:solidFill>
              </a:rPr>
              <a:t>Terminez</a:t>
            </a:r>
            <a:r>
              <a:rPr lang="en-GB" sz="1200" dirty="0">
                <a:solidFill>
                  <a:schemeClr val="dk1"/>
                </a:solidFill>
              </a:rPr>
              <a:t> la </a:t>
            </a:r>
            <a:r>
              <a:rPr lang="en-GB" sz="1200" dirty="0" err="1">
                <a:solidFill>
                  <a:schemeClr val="dk1"/>
                </a:solidFill>
              </a:rPr>
              <a:t>partie</a:t>
            </a:r>
            <a:r>
              <a:rPr lang="en-GB" sz="1200" dirty="0">
                <a:solidFill>
                  <a:schemeClr val="dk1"/>
                </a:solidFill>
              </a:rPr>
              <a:t> </a:t>
            </a:r>
            <a:r>
              <a:rPr lang="en-GB" sz="1200" dirty="0" err="1">
                <a:solidFill>
                  <a:schemeClr val="dk1"/>
                </a:solidFill>
              </a:rPr>
              <a:t>théorique</a:t>
            </a:r>
            <a:r>
              <a:rPr lang="en-GB" sz="1200" dirty="0">
                <a:solidFill>
                  <a:schemeClr val="dk1"/>
                </a:solidFill>
              </a:rPr>
              <a:t> avec les </a:t>
            </a:r>
            <a:r>
              <a:rPr lang="en-GB" sz="1200" dirty="0" err="1">
                <a:solidFill>
                  <a:schemeClr val="dk1"/>
                </a:solidFill>
              </a:rPr>
              <a:t>définitions</a:t>
            </a:r>
            <a:r>
              <a:rPr lang="en-GB" sz="1200" dirty="0">
                <a:solidFill>
                  <a:schemeClr val="dk1"/>
                </a:solidFill>
              </a:rPr>
              <a:t> </a:t>
            </a:r>
            <a:r>
              <a:rPr lang="en-GB" sz="1200" dirty="0" err="1">
                <a:solidFill>
                  <a:schemeClr val="dk1"/>
                </a:solidFill>
              </a:rPr>
              <a:t>clés</a:t>
            </a:r>
            <a:r>
              <a:rPr lang="en-GB" sz="1200" dirty="0">
                <a:solidFill>
                  <a:schemeClr val="dk1"/>
                </a:solidFill>
              </a:rPr>
              <a:t>.</a:t>
            </a:r>
            <a:endParaRPr lang="en-GB" sz="1400" dirty="0">
              <a:solidFill>
                <a:srgbClr val="666666"/>
              </a:solidFill>
            </a:endParaRPr>
          </a:p>
        </p:txBody>
      </p:sp>
      <p:sp>
        <p:nvSpPr>
          <p:cNvPr id="4" name="Espace réservé du numéro de diapositive 3">
            <a:extLst>
              <a:ext uri="{FF2B5EF4-FFF2-40B4-BE49-F238E27FC236}">
                <a16:creationId xmlns:a16="http://schemas.microsoft.com/office/drawing/2014/main" id="{A6418BDA-AC04-ECA0-7BA6-506BDC025DBC}"/>
              </a:ext>
            </a:extLst>
          </p:cNvPr>
          <p:cNvSpPr>
            <a:spLocks noGrp="1"/>
          </p:cNvSpPr>
          <p:nvPr>
            <p:ph type="sldNum" sz="quarter" idx="5"/>
          </p:nvPr>
        </p:nvSpPr>
        <p:spPr/>
        <p:txBody>
          <a:bodyPr/>
          <a:lstStyle/>
          <a:p>
            <a:fld id="{82E7DC42-06CA-4094-8873-C57CDD789DE4}" type="slidenum">
              <a:rPr lang="fr-FR" smtClean="0"/>
              <a:t>8</a:t>
            </a:fld>
            <a:endParaRPr lang="fr-FR"/>
          </a:p>
        </p:txBody>
      </p:sp>
    </p:spTree>
    <p:extLst>
      <p:ext uri="{BB962C8B-B14F-4D97-AF65-F5344CB8AC3E}">
        <p14:creationId xmlns:p14="http://schemas.microsoft.com/office/powerpoint/2010/main" val="36352317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g3bfd66aa8c1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5" name="Google Shape;195;g3bfd66aa8c1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a:solidFill>
                  <a:schemeClr val="dk1"/>
                </a:solidFill>
              </a:rPr>
              <a:t>Ne pas passer trop de temps sur la citation. L’idée importante est que la culture client ne concerne pas seulement le service client ou la vente : c’est une manière de travailler dans toute l’organisation.</a:t>
            </a:r>
            <a:endParaRPr>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a:solidFill>
                  <a:schemeClr val="dk1"/>
                </a:solidFill>
              </a:rPr>
              <a:t>À dire à l’oral :</a:t>
            </a:r>
            <a:br>
              <a:rPr lang="en">
                <a:solidFill>
                  <a:schemeClr val="dk1"/>
                </a:solidFill>
              </a:rPr>
            </a:br>
            <a:r>
              <a:rPr lang="en">
                <a:solidFill>
                  <a:schemeClr val="dk1"/>
                </a:solidFill>
              </a:rPr>
              <a:t> “Une entreprise peut dire qu’elle se soucie de ses clients, mais ce qui compte vraiment, c’est ce que font les personnes au quotidien : comment elles répondent, comment elles expliquent, comment elles gèrent un problème ou une erreur.”</a:t>
            </a:r>
            <a:endParaRPr>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a:solidFill>
                  <a:schemeClr val="dk1"/>
                </a:solidFill>
              </a:rPr>
              <a:t>Faire le lien avec les expériences du début :</a:t>
            </a:r>
            <a:br>
              <a:rPr lang="en">
                <a:solidFill>
                  <a:schemeClr val="dk1"/>
                </a:solidFill>
              </a:rPr>
            </a:br>
            <a:r>
              <a:rPr lang="en">
                <a:solidFill>
                  <a:schemeClr val="dk1"/>
                </a:solidFill>
              </a:rPr>
              <a:t> “Dans vos exemples positifs ou négatifs, on voit bien que ce sont souvent des comportements simples qui marquent : être écouté, être respecté, avoir une réponse claire.”</a:t>
            </a:r>
            <a:endParaRPr>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b="1">
                <a:solidFill>
                  <a:schemeClr val="dk1"/>
                </a:solidFill>
              </a:rPr>
              <a:t>Message clé :</a:t>
            </a:r>
            <a:r>
              <a:rPr lang="en">
                <a:solidFill>
                  <a:schemeClr val="dk1"/>
                </a:solidFill>
              </a:rPr>
              <a:t> la culture client se voit surtout dans les comportements concrets, pas seulement dans les discours.</a:t>
            </a:r>
            <a:endParaRPr>
              <a:solidFill>
                <a:schemeClr val="dk1"/>
              </a:solidFill>
            </a:endParaRPr>
          </a:p>
          <a:p>
            <a:pPr marL="0" lvl="0" indent="0" algn="l" rtl="0">
              <a:lnSpc>
                <a:spcPct val="115000"/>
              </a:lnSpc>
              <a:spcBef>
                <a:spcPts val="1400"/>
              </a:spcBef>
              <a:spcAft>
                <a:spcPts val="0"/>
              </a:spcAft>
              <a:buNone/>
            </a:pPr>
            <a:br>
              <a:rPr lang="en" sz="1200">
                <a:solidFill>
                  <a:srgbClr val="666666"/>
                </a:solidFill>
              </a:rPr>
            </a:br>
            <a:r>
              <a:rPr lang="en" sz="1200">
                <a:solidFill>
                  <a:srgbClr val="666666"/>
                </a:solidFill>
              </a:rPr>
              <a:t>(0h15 - 0h35) Théorie &amp; Mini-Exercice</a:t>
            </a:r>
            <a:endParaRPr sz="1200">
              <a:solidFill>
                <a:srgbClr val="666666"/>
              </a:solidFill>
            </a:endParaRPr>
          </a:p>
          <a:p>
            <a:pPr marL="457200" lvl="0" indent="-298450" algn="l" rtl="0">
              <a:lnSpc>
                <a:spcPct val="115000"/>
              </a:lnSpc>
              <a:spcBef>
                <a:spcPts val="400"/>
              </a:spcBef>
              <a:spcAft>
                <a:spcPts val="0"/>
              </a:spcAft>
              <a:buClr>
                <a:schemeClr val="dk1"/>
              </a:buClr>
              <a:buSzPts val="1100"/>
              <a:buAutoNum type="arabicPeriod"/>
            </a:pPr>
            <a:r>
              <a:rPr lang="en" b="1">
                <a:solidFill>
                  <a:schemeClr val="dk1"/>
                </a:solidFill>
              </a:rPr>
              <a:t>Concepts Clés (Slides 8-14) :</a:t>
            </a:r>
            <a:r>
              <a:rPr lang="en">
                <a:solidFill>
                  <a:schemeClr val="dk1"/>
                </a:solidFill>
              </a:rPr>
              <a:t> Présentez la définition de La Culture Client </a:t>
            </a:r>
            <a:r>
              <a:rPr lang="en" b="1">
                <a:solidFill>
                  <a:schemeClr val="dk1"/>
                </a:solidFill>
              </a:rPr>
              <a:t>(Slide 9)</a:t>
            </a:r>
            <a:r>
              <a:rPr lang="en">
                <a:solidFill>
                  <a:schemeClr val="dk1"/>
                </a:solidFill>
              </a:rPr>
              <a:t>, la définition du Client </a:t>
            </a:r>
            <a:r>
              <a:rPr lang="en" b="1">
                <a:solidFill>
                  <a:schemeClr val="dk1"/>
                </a:solidFill>
              </a:rPr>
              <a:t>(Slide 11)</a:t>
            </a:r>
            <a:r>
              <a:rPr lang="en">
                <a:solidFill>
                  <a:schemeClr val="dk1"/>
                </a:solidFill>
              </a:rPr>
              <a:t>, les trois types de clients </a:t>
            </a:r>
            <a:r>
              <a:rPr lang="en" b="1">
                <a:solidFill>
                  <a:schemeClr val="dk1"/>
                </a:solidFill>
              </a:rPr>
              <a:t>(Slides 13-14)</a:t>
            </a:r>
            <a:r>
              <a:rPr lang="en">
                <a:solidFill>
                  <a:schemeClr val="dk1"/>
                </a:solidFill>
              </a:rPr>
              <a:t>, et les soft-skills importants pour mettre en pratique la Culture Client </a:t>
            </a:r>
            <a:r>
              <a:rPr lang="en" b="1">
                <a:solidFill>
                  <a:schemeClr val="dk1"/>
                </a:solidFill>
              </a:rPr>
              <a:t>(Slide 15-16)</a:t>
            </a:r>
            <a:endParaRPr b="1">
              <a:solidFill>
                <a:schemeClr val="dk1"/>
              </a:solidFill>
            </a:endParaRPr>
          </a:p>
          <a:p>
            <a:pPr marL="457200" lvl="0" indent="-298450" algn="l" rtl="0">
              <a:lnSpc>
                <a:spcPct val="115000"/>
              </a:lnSpc>
              <a:spcBef>
                <a:spcPts val="0"/>
              </a:spcBef>
              <a:spcAft>
                <a:spcPts val="0"/>
              </a:spcAft>
              <a:buClr>
                <a:schemeClr val="dk1"/>
              </a:buClr>
              <a:buSzPts val="1100"/>
              <a:buAutoNum type="arabicPeriod"/>
            </a:pPr>
            <a:r>
              <a:rPr lang="en" b="1">
                <a:solidFill>
                  <a:schemeClr val="dk1"/>
                </a:solidFill>
              </a:rPr>
              <a:t>Mini-Exercice (Slides 17-19) :</a:t>
            </a:r>
            <a:r>
              <a:rPr lang="en">
                <a:solidFill>
                  <a:schemeClr val="dk1"/>
                </a:solidFill>
              </a:rPr>
              <a:t> Passez les slides avec les situations (La mamie, la boutique SFR, etc.). Demandez à la classe de répondre à main levée ou à la volée : "Interne ? Externe ? Partout ?".</a:t>
            </a:r>
            <a:endParaRPr>
              <a:solidFill>
                <a:schemeClr val="dk1"/>
              </a:solidFill>
            </a:endParaRPr>
          </a:p>
          <a:p>
            <a:pPr marL="0" lvl="0" indent="0" algn="l" rtl="0">
              <a:lnSpc>
                <a:spcPct val="115000"/>
              </a:lnSpc>
              <a:spcBef>
                <a:spcPts val="1400"/>
              </a:spcBef>
              <a:spcAft>
                <a:spcPts val="400"/>
              </a:spcAft>
              <a:buNone/>
            </a:pPr>
            <a:r>
              <a:rPr lang="en" b="1">
                <a:solidFill>
                  <a:schemeClr val="dk1"/>
                </a:solidFill>
              </a:rPr>
              <a:t>Résumé (Slide 20) :</a:t>
            </a:r>
            <a:r>
              <a:rPr lang="en">
                <a:solidFill>
                  <a:schemeClr val="dk1"/>
                </a:solidFill>
              </a:rPr>
              <a:t> Terminez la partie théorique avec les définitions clés.</a:t>
            </a:r>
            <a:br>
              <a:rPr lang="en" sz="1200">
                <a:solidFill>
                  <a:srgbClr val="666666"/>
                </a:solidFill>
              </a:rPr>
            </a:br>
            <a:endParaRPr sz="1200">
              <a:solidFill>
                <a:srgbClr val="666666"/>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https://www.grenoble-em.com/" TargetMode="External"/><Relationship Id="rId1" Type="http://schemas.openxmlformats.org/officeDocument/2006/relationships/slideMaster" Target="../slideMasters/slideMaster1.xml"/><Relationship Id="rId6" Type="http://schemas.openxmlformats.org/officeDocument/2006/relationships/image" Target="../media/image9.png"/><Relationship Id="rId5" Type="http://schemas.openxmlformats.org/officeDocument/2006/relationships/image" Target="../media/image3.png"/><Relationship Id="rId4" Type="http://schemas.openxmlformats.org/officeDocument/2006/relationships/image" Target="../media/image8.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Diapositive de titr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noAutofit/>
          </a:bodyPr>
          <a:lstStyle>
            <a:lvl1pPr lvl="0" algn="ctr">
              <a:lnSpc>
                <a:spcPct val="90000"/>
              </a:lnSpc>
              <a:spcBef>
                <a:spcPts val="0"/>
              </a:spcBef>
              <a:spcAft>
                <a:spcPts val="0"/>
              </a:spcAft>
              <a:buClr>
                <a:schemeClr val="dk1"/>
              </a:buClr>
              <a:buSzPts val="4500"/>
              <a:buFont typeface="Calibri"/>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10" name="Google Shape;10;p2"/>
          <p:cNvSpPr txBox="1">
            <a:spLocks noGrp="1"/>
          </p:cNvSpPr>
          <p:nvPr>
            <p:ph type="subTitle" idx="1"/>
          </p:nvPr>
        </p:nvSpPr>
        <p:spPr>
          <a:xfrm>
            <a:off x="1143000" y="2701529"/>
            <a:ext cx="6858000" cy="1241700"/>
          </a:xfrm>
          <a:prstGeom prst="rect">
            <a:avLst/>
          </a:prstGeom>
          <a:noFill/>
          <a:ln>
            <a:noFill/>
          </a:ln>
        </p:spPr>
        <p:txBody>
          <a:bodyPr spcFirstLastPara="1" wrap="square" lIns="68575" tIns="34275" rIns="68575" bIns="34275" anchor="t" anchorCtr="0">
            <a:noAutofit/>
          </a:bodyPr>
          <a:lstStyle>
            <a:lvl1pPr lvl="0" algn="ctr">
              <a:lnSpc>
                <a:spcPct val="90000"/>
              </a:lnSpc>
              <a:spcBef>
                <a:spcPts val="800"/>
              </a:spcBef>
              <a:spcAft>
                <a:spcPts val="0"/>
              </a:spcAft>
              <a:buClr>
                <a:schemeClr val="dk1"/>
              </a:buClr>
              <a:buSzPts val="1800"/>
              <a:buNone/>
              <a:defRPr sz="1800"/>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a:endParaRPr/>
          </a:p>
        </p:txBody>
      </p:sp>
      <p:sp>
        <p:nvSpPr>
          <p:cNvPr id="11" name="Google Shape;11;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marR="0" lvl="0" algn="l" rtl="0">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1pPr>
            <a:lvl2pPr marR="0" lvl="1" algn="l" rtl="0">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2pPr>
            <a:lvl3pPr marR="0" lvl="2" algn="l" rtl="0">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3pPr>
            <a:lvl4pPr marR="0" lvl="3" algn="l" rtl="0">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4pPr>
            <a:lvl5pPr marR="0" lvl="4" algn="l" rtl="0">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5pPr>
            <a:lvl6pPr marR="0" lvl="5" algn="l" rtl="0">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6pPr>
            <a:lvl7pPr marR="0" lvl="6" algn="l" rtl="0">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7pPr>
            <a:lvl8pPr marR="0" lvl="7" algn="l" rtl="0">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8pPr>
            <a:lvl9pPr marR="0" lvl="8" algn="l" rtl="0">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9pPr>
          </a:lstStyle>
          <a:p>
            <a:endParaRPr/>
          </a:p>
        </p:txBody>
      </p:sp>
      <p:sp>
        <p:nvSpPr>
          <p:cNvPr id="12" name="Google Shape;12;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marR="0" lvl="0" algn="ctr" rtl="0">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1pPr>
            <a:lvl2pPr marR="0" lvl="1" algn="l" rtl="0">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2pPr>
            <a:lvl3pPr marR="0" lvl="2" algn="l" rtl="0">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3pPr>
            <a:lvl4pPr marR="0" lvl="3" algn="l" rtl="0">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4pPr>
            <a:lvl5pPr marR="0" lvl="4" algn="l" rtl="0">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5pPr>
            <a:lvl6pPr marR="0" lvl="5" algn="l" rtl="0">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6pPr>
            <a:lvl7pPr marR="0" lvl="6" algn="l" rtl="0">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7pPr>
            <a:lvl8pPr marR="0" lvl="7" algn="l" rtl="0">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8pPr>
            <a:lvl9pPr marR="0" lvl="8" algn="l" rtl="0">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9pPr>
          </a:lstStyle>
          <a:p>
            <a:endParaRPr/>
          </a:p>
        </p:txBody>
      </p:sp>
      <p:sp>
        <p:nvSpPr>
          <p:cNvPr id="13" name="Google Shape;13;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900"/>
              <a:buFont typeface="Calibri"/>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‹N°›</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Element + texte">
  <p:cSld name="Element + texte">
    <p:spTree>
      <p:nvGrpSpPr>
        <p:cNvPr id="1" name="Shape 49"/>
        <p:cNvGrpSpPr/>
        <p:nvPr/>
      </p:nvGrpSpPr>
      <p:grpSpPr>
        <a:xfrm>
          <a:off x="0" y="0"/>
          <a:ext cx="0" cy="0"/>
          <a:chOff x="0" y="0"/>
          <a:chExt cx="0" cy="0"/>
        </a:xfrm>
      </p:grpSpPr>
      <p:sp>
        <p:nvSpPr>
          <p:cNvPr id="50" name="Google Shape;50;p11"/>
          <p:cNvSpPr/>
          <p:nvPr/>
        </p:nvSpPr>
        <p:spPr>
          <a:xfrm>
            <a:off x="0" y="0"/>
            <a:ext cx="4572000" cy="5143500"/>
          </a:xfrm>
          <a:prstGeom prst="rect">
            <a:avLst/>
          </a:prstGeom>
          <a:solidFill>
            <a:srgbClr val="F2F2F2"/>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Arial"/>
              <a:ea typeface="Arial"/>
              <a:cs typeface="Arial"/>
              <a:sym typeface="Arial"/>
            </a:endParaRPr>
          </a:p>
        </p:txBody>
      </p:sp>
      <p:sp>
        <p:nvSpPr>
          <p:cNvPr id="51" name="Google Shape;51;p11"/>
          <p:cNvSpPr txBox="1">
            <a:spLocks noGrp="1"/>
          </p:cNvSpPr>
          <p:nvPr>
            <p:ph type="title"/>
          </p:nvPr>
        </p:nvSpPr>
        <p:spPr>
          <a:xfrm>
            <a:off x="4996387" y="403075"/>
            <a:ext cx="3742500" cy="727200"/>
          </a:xfrm>
          <a:prstGeom prst="rect">
            <a:avLst/>
          </a:prstGeom>
          <a:noFill/>
          <a:ln>
            <a:noFill/>
          </a:ln>
        </p:spPr>
        <p:txBody>
          <a:bodyPr spcFirstLastPara="1" wrap="square" lIns="0" tIns="0" rIns="0" bIns="0" anchor="t" anchorCtr="0">
            <a:spAutoFit/>
          </a:bodyPr>
          <a:lstStyle>
            <a:lvl1pPr lvl="0" algn="l">
              <a:lnSpc>
                <a:spcPct val="90000"/>
              </a:lnSpc>
              <a:spcBef>
                <a:spcPts val="0"/>
              </a:spcBef>
              <a:spcAft>
                <a:spcPts val="0"/>
              </a:spcAft>
              <a:buClr>
                <a:srgbClr val="ED7D31"/>
              </a:buClr>
              <a:buSzPts val="2600"/>
              <a:buFont typeface="Arial"/>
              <a:buNone/>
              <a:defRPr sz="2600" b="1" cap="none">
                <a:latin typeface="Arial"/>
                <a:ea typeface="Arial"/>
                <a:cs typeface="Arial"/>
                <a:sym typeface="Aria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52" name="Google Shape;52;p11"/>
          <p:cNvSpPr txBox="1">
            <a:spLocks noGrp="1"/>
          </p:cNvSpPr>
          <p:nvPr>
            <p:ph type="body" idx="1"/>
          </p:nvPr>
        </p:nvSpPr>
        <p:spPr>
          <a:xfrm>
            <a:off x="1360885" y="989410"/>
            <a:ext cx="1850100" cy="1714500"/>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dk1"/>
              </a:buClr>
              <a:buSzPts val="2100"/>
              <a:buFont typeface="Calibri"/>
              <a:buNone/>
              <a:defRPr cap="none">
                <a:solidFill>
                  <a:schemeClr val="dk1"/>
                </a:solidFill>
              </a:defRPr>
            </a:lvl1pPr>
            <a:lvl2pPr marL="914400" lvl="1" indent="-317500" algn="l">
              <a:lnSpc>
                <a:spcPct val="90000"/>
              </a:lnSpc>
              <a:spcBef>
                <a:spcPts val="400"/>
              </a:spcBef>
              <a:spcAft>
                <a:spcPts val="0"/>
              </a:spcAft>
              <a:buClr>
                <a:srgbClr val="0070C0"/>
              </a:buClr>
              <a:buSzPts val="1400"/>
              <a:buChar char="•"/>
              <a:defRPr/>
            </a:lvl2pPr>
            <a:lvl3pPr marL="1371600" lvl="2" indent="-317500" algn="l">
              <a:lnSpc>
                <a:spcPct val="90000"/>
              </a:lnSpc>
              <a:spcBef>
                <a:spcPts val="400"/>
              </a:spcBef>
              <a:spcAft>
                <a:spcPts val="0"/>
              </a:spcAft>
              <a:buClr>
                <a:srgbClr val="0070C0"/>
              </a:buClr>
              <a:buSzPts val="1400"/>
              <a:buChar char="•"/>
              <a:defRPr/>
            </a:lvl3pPr>
            <a:lvl4pPr marL="1828800" lvl="3" indent="-317500" algn="l">
              <a:lnSpc>
                <a:spcPct val="90000"/>
              </a:lnSpc>
              <a:spcBef>
                <a:spcPts val="400"/>
              </a:spcBef>
              <a:spcAft>
                <a:spcPts val="0"/>
              </a:spcAft>
              <a:buClr>
                <a:srgbClr val="0070C0"/>
              </a:buClr>
              <a:buSzPts val="1400"/>
              <a:buChar char="•"/>
              <a:defRPr/>
            </a:lvl4pPr>
            <a:lvl5pPr marL="2286000" lvl="4" indent="-317500" algn="l">
              <a:lnSpc>
                <a:spcPct val="90000"/>
              </a:lnSpc>
              <a:spcBef>
                <a:spcPts val="400"/>
              </a:spcBef>
              <a:spcAft>
                <a:spcPts val="0"/>
              </a:spcAft>
              <a:buClr>
                <a:srgbClr val="0070C0"/>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53" name="Google Shape;53;p11"/>
          <p:cNvSpPr txBox="1">
            <a:spLocks noGrp="1"/>
          </p:cNvSpPr>
          <p:nvPr>
            <p:ph type="body" idx="2"/>
          </p:nvPr>
        </p:nvSpPr>
        <p:spPr>
          <a:xfrm>
            <a:off x="4992602" y="1525137"/>
            <a:ext cx="3746400" cy="3213300"/>
          </a:xfrm>
          <a:prstGeom prst="rect">
            <a:avLst/>
          </a:prstGeom>
          <a:noFill/>
          <a:ln>
            <a:noFill/>
          </a:ln>
        </p:spPr>
        <p:txBody>
          <a:bodyPr spcFirstLastPara="1" wrap="square" lIns="0" tIns="0" rIns="0" bIns="0" anchor="t" anchorCtr="0">
            <a:normAutofit/>
          </a:bodyPr>
          <a:lstStyle>
            <a:lvl1pPr marL="457200" lvl="0" indent="-228600" algn="l">
              <a:lnSpc>
                <a:spcPct val="90000"/>
              </a:lnSpc>
              <a:spcBef>
                <a:spcPts val="800"/>
              </a:spcBef>
              <a:spcAft>
                <a:spcPts val="0"/>
              </a:spcAft>
              <a:buClr>
                <a:schemeClr val="dk1"/>
              </a:buClr>
              <a:buSzPts val="1400"/>
              <a:buFont typeface="Arial"/>
              <a:buNone/>
              <a:defRPr sz="1400" cap="none">
                <a:solidFill>
                  <a:schemeClr val="dk1"/>
                </a:solidFill>
                <a:latin typeface="Arial"/>
                <a:ea typeface="Arial"/>
                <a:cs typeface="Arial"/>
                <a:sym typeface="Arial"/>
              </a:defRPr>
            </a:lvl1pPr>
            <a:lvl2pPr marL="914400" lvl="1" indent="-228600" algn="l">
              <a:lnSpc>
                <a:spcPct val="90000"/>
              </a:lnSpc>
              <a:spcBef>
                <a:spcPts val="400"/>
              </a:spcBef>
              <a:spcAft>
                <a:spcPts val="0"/>
              </a:spcAft>
              <a:buClr>
                <a:srgbClr val="0070C0"/>
              </a:buClr>
              <a:buSzPts val="1400"/>
              <a:buFont typeface="Arial"/>
              <a:buNone/>
              <a:defRPr sz="1400" b="1">
                <a:latin typeface="Arial"/>
                <a:ea typeface="Arial"/>
                <a:cs typeface="Arial"/>
                <a:sym typeface="Arial"/>
              </a:defRPr>
            </a:lvl2pPr>
            <a:lvl3pPr marL="1371600" marR="0" lvl="2" indent="-228600" algn="l">
              <a:lnSpc>
                <a:spcPct val="90000"/>
              </a:lnSpc>
              <a:spcBef>
                <a:spcPts val="400"/>
              </a:spcBef>
              <a:spcAft>
                <a:spcPts val="0"/>
              </a:spcAft>
              <a:buClr>
                <a:srgbClr val="0070C0"/>
              </a:buClr>
              <a:buSzPts val="1700"/>
              <a:buFont typeface="Arial"/>
              <a:buNone/>
              <a:defRPr sz="1700" b="0" i="0">
                <a:latin typeface="Arial"/>
                <a:ea typeface="Arial"/>
                <a:cs typeface="Arial"/>
                <a:sym typeface="Arial"/>
              </a:defRPr>
            </a:lvl3pPr>
            <a:lvl4pPr marL="1828800" lvl="3" indent="-317500" algn="l">
              <a:lnSpc>
                <a:spcPct val="90000"/>
              </a:lnSpc>
              <a:spcBef>
                <a:spcPts val="400"/>
              </a:spcBef>
              <a:spcAft>
                <a:spcPts val="0"/>
              </a:spcAft>
              <a:buClr>
                <a:srgbClr val="0070C0"/>
              </a:buClr>
              <a:buSzPts val="1400"/>
              <a:buChar char="•"/>
              <a:defRPr>
                <a:latin typeface="Arial"/>
                <a:ea typeface="Arial"/>
                <a:cs typeface="Arial"/>
                <a:sym typeface="Arial"/>
              </a:defRPr>
            </a:lvl4pPr>
            <a:lvl5pPr marL="2286000" lvl="4" indent="-317500" algn="l">
              <a:lnSpc>
                <a:spcPct val="90000"/>
              </a:lnSpc>
              <a:spcBef>
                <a:spcPts val="400"/>
              </a:spcBef>
              <a:spcAft>
                <a:spcPts val="0"/>
              </a:spcAft>
              <a:buClr>
                <a:srgbClr val="0070C0"/>
              </a:buClr>
              <a:buSzPts val="1400"/>
              <a:buChar char="•"/>
              <a:defRPr>
                <a:latin typeface="Arial"/>
                <a:ea typeface="Arial"/>
                <a:cs typeface="Arial"/>
                <a:sym typeface="Arial"/>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exte + élément">
  <p:cSld name="Texte + élément">
    <p:spTree>
      <p:nvGrpSpPr>
        <p:cNvPr id="1" name="Shape 54"/>
        <p:cNvGrpSpPr/>
        <p:nvPr/>
      </p:nvGrpSpPr>
      <p:grpSpPr>
        <a:xfrm>
          <a:off x="0" y="0"/>
          <a:ext cx="0" cy="0"/>
          <a:chOff x="0" y="0"/>
          <a:chExt cx="0" cy="0"/>
        </a:xfrm>
      </p:grpSpPr>
      <p:sp>
        <p:nvSpPr>
          <p:cNvPr id="55" name="Google Shape;55;p12"/>
          <p:cNvSpPr/>
          <p:nvPr/>
        </p:nvSpPr>
        <p:spPr>
          <a:xfrm>
            <a:off x="4572000" y="0"/>
            <a:ext cx="4572000" cy="5143500"/>
          </a:xfrm>
          <a:prstGeom prst="rect">
            <a:avLst/>
          </a:prstGeom>
          <a:solidFill>
            <a:srgbClr val="F2F2F2"/>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Arial"/>
              <a:ea typeface="Arial"/>
              <a:cs typeface="Arial"/>
              <a:sym typeface="Arial"/>
            </a:endParaRPr>
          </a:p>
        </p:txBody>
      </p:sp>
      <p:sp>
        <p:nvSpPr>
          <p:cNvPr id="56" name="Google Shape;56;p12"/>
          <p:cNvSpPr txBox="1">
            <a:spLocks noGrp="1"/>
          </p:cNvSpPr>
          <p:nvPr>
            <p:ph type="title"/>
          </p:nvPr>
        </p:nvSpPr>
        <p:spPr>
          <a:xfrm>
            <a:off x="414694" y="403075"/>
            <a:ext cx="3742500" cy="727200"/>
          </a:xfrm>
          <a:prstGeom prst="rect">
            <a:avLst/>
          </a:prstGeom>
          <a:noFill/>
          <a:ln>
            <a:noFill/>
          </a:ln>
        </p:spPr>
        <p:txBody>
          <a:bodyPr spcFirstLastPara="1" wrap="square" lIns="0" tIns="0" rIns="0" bIns="0" anchor="t" anchorCtr="0">
            <a:spAutoFit/>
          </a:bodyPr>
          <a:lstStyle>
            <a:lvl1pPr lvl="0" algn="l">
              <a:lnSpc>
                <a:spcPct val="90000"/>
              </a:lnSpc>
              <a:spcBef>
                <a:spcPts val="0"/>
              </a:spcBef>
              <a:spcAft>
                <a:spcPts val="0"/>
              </a:spcAft>
              <a:buClr>
                <a:srgbClr val="ED7D31"/>
              </a:buClr>
              <a:buSzPts val="2600"/>
              <a:buFont typeface="Arial"/>
              <a:buNone/>
              <a:defRPr sz="2600" b="1" cap="none">
                <a:latin typeface="Arial"/>
                <a:ea typeface="Arial"/>
                <a:cs typeface="Arial"/>
                <a:sym typeface="Aria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57" name="Google Shape;57;p12"/>
          <p:cNvSpPr txBox="1">
            <a:spLocks noGrp="1"/>
          </p:cNvSpPr>
          <p:nvPr>
            <p:ph type="body" idx="1"/>
          </p:nvPr>
        </p:nvSpPr>
        <p:spPr>
          <a:xfrm>
            <a:off x="5932885" y="989410"/>
            <a:ext cx="1850100" cy="1714500"/>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dk1"/>
              </a:buClr>
              <a:buSzPts val="2100"/>
              <a:buFont typeface="Calibri"/>
              <a:buNone/>
              <a:defRPr cap="none">
                <a:solidFill>
                  <a:schemeClr val="dk1"/>
                </a:solidFill>
              </a:defRPr>
            </a:lvl1pPr>
            <a:lvl2pPr marL="914400" lvl="1" indent="-317500" algn="l">
              <a:lnSpc>
                <a:spcPct val="90000"/>
              </a:lnSpc>
              <a:spcBef>
                <a:spcPts val="400"/>
              </a:spcBef>
              <a:spcAft>
                <a:spcPts val="0"/>
              </a:spcAft>
              <a:buClr>
                <a:srgbClr val="0070C0"/>
              </a:buClr>
              <a:buSzPts val="1400"/>
              <a:buChar char="•"/>
              <a:defRPr/>
            </a:lvl2pPr>
            <a:lvl3pPr marL="1371600" lvl="2" indent="-317500" algn="l">
              <a:lnSpc>
                <a:spcPct val="90000"/>
              </a:lnSpc>
              <a:spcBef>
                <a:spcPts val="400"/>
              </a:spcBef>
              <a:spcAft>
                <a:spcPts val="0"/>
              </a:spcAft>
              <a:buClr>
                <a:srgbClr val="0070C0"/>
              </a:buClr>
              <a:buSzPts val="1400"/>
              <a:buChar char="•"/>
              <a:defRPr/>
            </a:lvl3pPr>
            <a:lvl4pPr marL="1828800" lvl="3" indent="-317500" algn="l">
              <a:lnSpc>
                <a:spcPct val="90000"/>
              </a:lnSpc>
              <a:spcBef>
                <a:spcPts val="400"/>
              </a:spcBef>
              <a:spcAft>
                <a:spcPts val="0"/>
              </a:spcAft>
              <a:buClr>
                <a:srgbClr val="0070C0"/>
              </a:buClr>
              <a:buSzPts val="1400"/>
              <a:buChar char="•"/>
              <a:defRPr/>
            </a:lvl4pPr>
            <a:lvl5pPr marL="2286000" lvl="4" indent="-317500" algn="l">
              <a:lnSpc>
                <a:spcPct val="90000"/>
              </a:lnSpc>
              <a:spcBef>
                <a:spcPts val="400"/>
              </a:spcBef>
              <a:spcAft>
                <a:spcPts val="0"/>
              </a:spcAft>
              <a:buClr>
                <a:srgbClr val="0070C0"/>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58" name="Google Shape;58;p12"/>
          <p:cNvSpPr txBox="1">
            <a:spLocks noGrp="1"/>
          </p:cNvSpPr>
          <p:nvPr>
            <p:ph type="body" idx="2"/>
          </p:nvPr>
        </p:nvSpPr>
        <p:spPr>
          <a:xfrm>
            <a:off x="412801" y="1525137"/>
            <a:ext cx="3746400" cy="3213300"/>
          </a:xfrm>
          <a:prstGeom prst="rect">
            <a:avLst/>
          </a:prstGeom>
          <a:noFill/>
          <a:ln>
            <a:noFill/>
          </a:ln>
        </p:spPr>
        <p:txBody>
          <a:bodyPr spcFirstLastPara="1" wrap="square" lIns="0" tIns="0" rIns="0" bIns="0" anchor="t" anchorCtr="0">
            <a:normAutofit/>
          </a:bodyPr>
          <a:lstStyle>
            <a:lvl1pPr marL="457200" lvl="0" indent="-228600" algn="l">
              <a:lnSpc>
                <a:spcPct val="90000"/>
              </a:lnSpc>
              <a:spcBef>
                <a:spcPts val="800"/>
              </a:spcBef>
              <a:spcAft>
                <a:spcPts val="0"/>
              </a:spcAft>
              <a:buClr>
                <a:schemeClr val="dk1"/>
              </a:buClr>
              <a:buSzPts val="1400"/>
              <a:buFont typeface="Arial"/>
              <a:buNone/>
              <a:defRPr sz="1400" cap="none">
                <a:solidFill>
                  <a:schemeClr val="dk1"/>
                </a:solidFill>
                <a:latin typeface="Arial"/>
                <a:ea typeface="Arial"/>
                <a:cs typeface="Arial"/>
                <a:sym typeface="Arial"/>
              </a:defRPr>
            </a:lvl1pPr>
            <a:lvl2pPr marL="914400" lvl="1" indent="-228600" algn="l">
              <a:lnSpc>
                <a:spcPct val="90000"/>
              </a:lnSpc>
              <a:spcBef>
                <a:spcPts val="400"/>
              </a:spcBef>
              <a:spcAft>
                <a:spcPts val="0"/>
              </a:spcAft>
              <a:buClr>
                <a:srgbClr val="0070C0"/>
              </a:buClr>
              <a:buSzPts val="1400"/>
              <a:buFont typeface="Arial"/>
              <a:buNone/>
              <a:defRPr sz="1400" b="1">
                <a:latin typeface="Arial"/>
                <a:ea typeface="Arial"/>
                <a:cs typeface="Arial"/>
                <a:sym typeface="Arial"/>
              </a:defRPr>
            </a:lvl2pPr>
            <a:lvl3pPr marL="1371600" marR="0" lvl="2" indent="-228600" algn="l">
              <a:lnSpc>
                <a:spcPct val="90000"/>
              </a:lnSpc>
              <a:spcBef>
                <a:spcPts val="400"/>
              </a:spcBef>
              <a:spcAft>
                <a:spcPts val="0"/>
              </a:spcAft>
              <a:buClr>
                <a:srgbClr val="0070C0"/>
              </a:buClr>
              <a:buSzPts val="1700"/>
              <a:buFont typeface="Arial"/>
              <a:buNone/>
              <a:defRPr sz="1700" b="0" i="0">
                <a:latin typeface="Arial"/>
                <a:ea typeface="Arial"/>
                <a:cs typeface="Arial"/>
                <a:sym typeface="Arial"/>
              </a:defRPr>
            </a:lvl3pPr>
            <a:lvl4pPr marL="1828800" lvl="3" indent="-317500" algn="l">
              <a:lnSpc>
                <a:spcPct val="90000"/>
              </a:lnSpc>
              <a:spcBef>
                <a:spcPts val="400"/>
              </a:spcBef>
              <a:spcAft>
                <a:spcPts val="0"/>
              </a:spcAft>
              <a:buClr>
                <a:srgbClr val="0070C0"/>
              </a:buClr>
              <a:buSzPts val="1400"/>
              <a:buChar char="•"/>
              <a:defRPr>
                <a:latin typeface="Arial"/>
                <a:ea typeface="Arial"/>
                <a:cs typeface="Arial"/>
                <a:sym typeface="Arial"/>
              </a:defRPr>
            </a:lvl4pPr>
            <a:lvl5pPr marL="2286000" lvl="4" indent="-317500" algn="l">
              <a:lnSpc>
                <a:spcPct val="90000"/>
              </a:lnSpc>
              <a:spcBef>
                <a:spcPts val="400"/>
              </a:spcBef>
              <a:spcAft>
                <a:spcPts val="0"/>
              </a:spcAft>
              <a:buClr>
                <a:srgbClr val="0070C0"/>
              </a:buClr>
              <a:buSzPts val="1400"/>
              <a:buChar char="•"/>
              <a:defRPr>
                <a:latin typeface="Arial"/>
                <a:ea typeface="Arial"/>
                <a:cs typeface="Arial"/>
                <a:sym typeface="Arial"/>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Contenu pleine page">
  <p:cSld name="Contenu pleine page">
    <p:spTree>
      <p:nvGrpSpPr>
        <p:cNvPr id="1" name="Shape 59"/>
        <p:cNvGrpSpPr/>
        <p:nvPr/>
      </p:nvGrpSpPr>
      <p:grpSpPr>
        <a:xfrm>
          <a:off x="0" y="0"/>
          <a:ext cx="0" cy="0"/>
          <a:chOff x="0" y="0"/>
          <a:chExt cx="0" cy="0"/>
        </a:xfrm>
      </p:grpSpPr>
      <p:sp>
        <p:nvSpPr>
          <p:cNvPr id="60" name="Google Shape;60;p13"/>
          <p:cNvSpPr txBox="1">
            <a:spLocks noGrp="1"/>
          </p:cNvSpPr>
          <p:nvPr>
            <p:ph type="title"/>
          </p:nvPr>
        </p:nvSpPr>
        <p:spPr>
          <a:xfrm>
            <a:off x="412801" y="414401"/>
            <a:ext cx="8326200" cy="363600"/>
          </a:xfrm>
          <a:prstGeom prst="rect">
            <a:avLst/>
          </a:prstGeom>
          <a:noFill/>
          <a:ln>
            <a:noFill/>
          </a:ln>
        </p:spPr>
        <p:txBody>
          <a:bodyPr spcFirstLastPara="1" wrap="square" lIns="0" tIns="0" rIns="0" bIns="0" anchor="t" anchorCtr="0">
            <a:spAutoFit/>
          </a:bodyPr>
          <a:lstStyle>
            <a:lvl1pPr lvl="0" algn="l">
              <a:lnSpc>
                <a:spcPct val="90000"/>
              </a:lnSpc>
              <a:spcBef>
                <a:spcPts val="0"/>
              </a:spcBef>
              <a:spcAft>
                <a:spcPts val="0"/>
              </a:spcAft>
              <a:buClr>
                <a:srgbClr val="ED7D31"/>
              </a:buClr>
              <a:buSzPts val="2600"/>
              <a:buFont typeface="Arial"/>
              <a:buNone/>
              <a:defRPr sz="2600" b="1" cap="none">
                <a:latin typeface="Arial"/>
                <a:ea typeface="Arial"/>
                <a:cs typeface="Arial"/>
                <a:sym typeface="Aria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61" name="Google Shape;61;p13"/>
          <p:cNvSpPr txBox="1">
            <a:spLocks noGrp="1"/>
          </p:cNvSpPr>
          <p:nvPr>
            <p:ph type="body" idx="1"/>
          </p:nvPr>
        </p:nvSpPr>
        <p:spPr>
          <a:xfrm>
            <a:off x="413147" y="1191816"/>
            <a:ext cx="8325900" cy="3546900"/>
          </a:xfrm>
          <a:prstGeom prst="rect">
            <a:avLst/>
          </a:prstGeom>
          <a:noFill/>
          <a:ln>
            <a:noFill/>
          </a:ln>
        </p:spPr>
        <p:txBody>
          <a:bodyPr spcFirstLastPara="1" wrap="square" lIns="0" tIns="0" rIns="0" bIns="0" anchor="t" anchorCtr="0">
            <a:normAutofit/>
          </a:bodyPr>
          <a:lstStyle>
            <a:lvl1pPr marL="457200" lvl="0" indent="-228600" algn="l">
              <a:lnSpc>
                <a:spcPct val="90000"/>
              </a:lnSpc>
              <a:spcBef>
                <a:spcPts val="800"/>
              </a:spcBef>
              <a:spcAft>
                <a:spcPts val="0"/>
              </a:spcAft>
              <a:buClr>
                <a:schemeClr val="dk1"/>
              </a:buClr>
              <a:buSzPts val="1400"/>
              <a:buFont typeface="Arial"/>
              <a:buNone/>
              <a:defRPr sz="1400" cap="none">
                <a:solidFill>
                  <a:schemeClr val="dk1"/>
                </a:solidFill>
                <a:latin typeface="Arial"/>
                <a:ea typeface="Arial"/>
                <a:cs typeface="Arial"/>
                <a:sym typeface="Arial"/>
              </a:defRPr>
            </a:lvl1pPr>
            <a:lvl2pPr marL="914400" lvl="1" indent="-317500" algn="l">
              <a:lnSpc>
                <a:spcPct val="90000"/>
              </a:lnSpc>
              <a:spcBef>
                <a:spcPts val="400"/>
              </a:spcBef>
              <a:spcAft>
                <a:spcPts val="0"/>
              </a:spcAft>
              <a:buClr>
                <a:srgbClr val="0070C0"/>
              </a:buClr>
              <a:buSzPts val="1400"/>
              <a:buChar char="•"/>
              <a:defRPr/>
            </a:lvl2pPr>
            <a:lvl3pPr marL="1371600" lvl="2" indent="-317500" algn="l">
              <a:lnSpc>
                <a:spcPct val="90000"/>
              </a:lnSpc>
              <a:spcBef>
                <a:spcPts val="400"/>
              </a:spcBef>
              <a:spcAft>
                <a:spcPts val="0"/>
              </a:spcAft>
              <a:buClr>
                <a:srgbClr val="0070C0"/>
              </a:buClr>
              <a:buSzPts val="1400"/>
              <a:buChar char="•"/>
              <a:defRPr/>
            </a:lvl3pPr>
            <a:lvl4pPr marL="1828800" lvl="3" indent="-317500" algn="l">
              <a:lnSpc>
                <a:spcPct val="90000"/>
              </a:lnSpc>
              <a:spcBef>
                <a:spcPts val="400"/>
              </a:spcBef>
              <a:spcAft>
                <a:spcPts val="0"/>
              </a:spcAft>
              <a:buClr>
                <a:srgbClr val="0070C0"/>
              </a:buClr>
              <a:buSzPts val="1400"/>
              <a:buChar char="•"/>
              <a:defRPr/>
            </a:lvl4pPr>
            <a:lvl5pPr marL="2286000" lvl="4" indent="-317500" algn="l">
              <a:lnSpc>
                <a:spcPct val="90000"/>
              </a:lnSpc>
              <a:spcBef>
                <a:spcPts val="400"/>
              </a:spcBef>
              <a:spcAft>
                <a:spcPts val="0"/>
              </a:spcAft>
              <a:buClr>
                <a:srgbClr val="0070C0"/>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Contenu pleine page - fond gris">
  <p:cSld name="Contenu pleine page - fond gris">
    <p:spTree>
      <p:nvGrpSpPr>
        <p:cNvPr id="1" name="Shape 62"/>
        <p:cNvGrpSpPr/>
        <p:nvPr/>
      </p:nvGrpSpPr>
      <p:grpSpPr>
        <a:xfrm>
          <a:off x="0" y="0"/>
          <a:ext cx="0" cy="0"/>
          <a:chOff x="0" y="0"/>
          <a:chExt cx="0" cy="0"/>
        </a:xfrm>
      </p:grpSpPr>
      <p:sp>
        <p:nvSpPr>
          <p:cNvPr id="63" name="Google Shape;63;p14"/>
          <p:cNvSpPr/>
          <p:nvPr/>
        </p:nvSpPr>
        <p:spPr>
          <a:xfrm>
            <a:off x="413147" y="1191815"/>
            <a:ext cx="8326500" cy="3546600"/>
          </a:xfrm>
          <a:prstGeom prst="rect">
            <a:avLst/>
          </a:prstGeom>
          <a:solidFill>
            <a:schemeClr val="lt2"/>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Arial"/>
              <a:ea typeface="Arial"/>
              <a:cs typeface="Arial"/>
              <a:sym typeface="Arial"/>
            </a:endParaRPr>
          </a:p>
        </p:txBody>
      </p:sp>
      <p:sp>
        <p:nvSpPr>
          <p:cNvPr id="64" name="Google Shape;64;p14"/>
          <p:cNvSpPr txBox="1">
            <a:spLocks noGrp="1"/>
          </p:cNvSpPr>
          <p:nvPr>
            <p:ph type="title"/>
          </p:nvPr>
        </p:nvSpPr>
        <p:spPr>
          <a:xfrm>
            <a:off x="412801" y="414401"/>
            <a:ext cx="8326200" cy="363600"/>
          </a:xfrm>
          <a:prstGeom prst="rect">
            <a:avLst/>
          </a:prstGeom>
          <a:noFill/>
          <a:ln>
            <a:noFill/>
          </a:ln>
        </p:spPr>
        <p:txBody>
          <a:bodyPr spcFirstLastPara="1" wrap="square" lIns="0" tIns="0" rIns="0" bIns="0" anchor="t" anchorCtr="0">
            <a:spAutoFit/>
          </a:bodyPr>
          <a:lstStyle>
            <a:lvl1pPr lvl="0" algn="l">
              <a:lnSpc>
                <a:spcPct val="90000"/>
              </a:lnSpc>
              <a:spcBef>
                <a:spcPts val="0"/>
              </a:spcBef>
              <a:spcAft>
                <a:spcPts val="0"/>
              </a:spcAft>
              <a:buClr>
                <a:srgbClr val="ED7D31"/>
              </a:buClr>
              <a:buSzPts val="2600"/>
              <a:buFont typeface="Arial"/>
              <a:buNone/>
              <a:defRPr sz="2600" b="1" cap="none">
                <a:latin typeface="Arial"/>
                <a:ea typeface="Arial"/>
                <a:cs typeface="Arial"/>
                <a:sym typeface="Aria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65" name="Google Shape;65;p14"/>
          <p:cNvSpPr txBox="1">
            <a:spLocks noGrp="1"/>
          </p:cNvSpPr>
          <p:nvPr>
            <p:ph type="body" idx="1"/>
          </p:nvPr>
        </p:nvSpPr>
        <p:spPr>
          <a:xfrm>
            <a:off x="413147" y="1191816"/>
            <a:ext cx="8326500" cy="3546600"/>
          </a:xfrm>
          <a:prstGeom prst="rect">
            <a:avLst/>
          </a:prstGeom>
          <a:noFill/>
          <a:ln>
            <a:noFill/>
          </a:ln>
        </p:spPr>
        <p:txBody>
          <a:bodyPr spcFirstLastPara="1" wrap="square" lIns="135000" tIns="135000" rIns="135000" bIns="34275" anchor="t" anchorCtr="0">
            <a:normAutofit/>
          </a:bodyPr>
          <a:lstStyle>
            <a:lvl1pPr marL="457200" lvl="0" indent="-228600" algn="l">
              <a:lnSpc>
                <a:spcPct val="90000"/>
              </a:lnSpc>
              <a:spcBef>
                <a:spcPts val="800"/>
              </a:spcBef>
              <a:spcAft>
                <a:spcPts val="0"/>
              </a:spcAft>
              <a:buClr>
                <a:schemeClr val="dk1"/>
              </a:buClr>
              <a:buSzPts val="1400"/>
              <a:buFont typeface="Arial"/>
              <a:buNone/>
              <a:defRPr sz="1400" cap="none">
                <a:solidFill>
                  <a:schemeClr val="dk1"/>
                </a:solidFill>
                <a:latin typeface="Arial"/>
                <a:ea typeface="Arial"/>
                <a:cs typeface="Arial"/>
                <a:sym typeface="Arial"/>
              </a:defRPr>
            </a:lvl1pPr>
            <a:lvl2pPr marL="914400" lvl="1" indent="-317500" algn="l">
              <a:lnSpc>
                <a:spcPct val="90000"/>
              </a:lnSpc>
              <a:spcBef>
                <a:spcPts val="400"/>
              </a:spcBef>
              <a:spcAft>
                <a:spcPts val="0"/>
              </a:spcAft>
              <a:buClr>
                <a:srgbClr val="0070C0"/>
              </a:buClr>
              <a:buSzPts val="1400"/>
              <a:buChar char="•"/>
              <a:defRPr/>
            </a:lvl2pPr>
            <a:lvl3pPr marL="1371600" lvl="2" indent="-317500" algn="l">
              <a:lnSpc>
                <a:spcPct val="90000"/>
              </a:lnSpc>
              <a:spcBef>
                <a:spcPts val="400"/>
              </a:spcBef>
              <a:spcAft>
                <a:spcPts val="0"/>
              </a:spcAft>
              <a:buClr>
                <a:srgbClr val="0070C0"/>
              </a:buClr>
              <a:buSzPts val="1400"/>
              <a:buChar char="•"/>
              <a:defRPr/>
            </a:lvl3pPr>
            <a:lvl4pPr marL="1828800" lvl="3" indent="-317500" algn="l">
              <a:lnSpc>
                <a:spcPct val="90000"/>
              </a:lnSpc>
              <a:spcBef>
                <a:spcPts val="400"/>
              </a:spcBef>
              <a:spcAft>
                <a:spcPts val="0"/>
              </a:spcAft>
              <a:buClr>
                <a:srgbClr val="0070C0"/>
              </a:buClr>
              <a:buSzPts val="1400"/>
              <a:buChar char="•"/>
              <a:defRPr/>
            </a:lvl4pPr>
            <a:lvl5pPr marL="2286000" lvl="4" indent="-317500" algn="l">
              <a:lnSpc>
                <a:spcPct val="90000"/>
              </a:lnSpc>
              <a:spcBef>
                <a:spcPts val="400"/>
              </a:spcBef>
              <a:spcAft>
                <a:spcPts val="0"/>
              </a:spcAft>
              <a:buClr>
                <a:srgbClr val="0070C0"/>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exte 2 colonnes ">
  <p:cSld name="Texte 2 colonnes ">
    <p:spTree>
      <p:nvGrpSpPr>
        <p:cNvPr id="1" name="Shape 66"/>
        <p:cNvGrpSpPr/>
        <p:nvPr/>
      </p:nvGrpSpPr>
      <p:grpSpPr>
        <a:xfrm>
          <a:off x="0" y="0"/>
          <a:ext cx="0" cy="0"/>
          <a:chOff x="0" y="0"/>
          <a:chExt cx="0" cy="0"/>
        </a:xfrm>
      </p:grpSpPr>
      <p:sp>
        <p:nvSpPr>
          <p:cNvPr id="67" name="Google Shape;67;p15"/>
          <p:cNvSpPr txBox="1">
            <a:spLocks noGrp="1"/>
          </p:cNvSpPr>
          <p:nvPr>
            <p:ph type="body" idx="1"/>
          </p:nvPr>
        </p:nvSpPr>
        <p:spPr>
          <a:xfrm>
            <a:off x="4774501" y="1201763"/>
            <a:ext cx="3964500" cy="3536700"/>
          </a:xfrm>
          <a:prstGeom prst="rect">
            <a:avLst/>
          </a:prstGeom>
          <a:noFill/>
          <a:ln>
            <a:noFill/>
          </a:ln>
        </p:spPr>
        <p:txBody>
          <a:bodyPr spcFirstLastPara="1" wrap="square" lIns="0" tIns="0" rIns="0" bIns="0" anchor="t" anchorCtr="0">
            <a:normAutofit/>
          </a:bodyPr>
          <a:lstStyle>
            <a:lvl1pPr marL="457200" lvl="0" indent="-228600" algn="l">
              <a:lnSpc>
                <a:spcPct val="90000"/>
              </a:lnSpc>
              <a:spcBef>
                <a:spcPts val="800"/>
              </a:spcBef>
              <a:spcAft>
                <a:spcPts val="0"/>
              </a:spcAft>
              <a:buClr>
                <a:schemeClr val="dk1"/>
              </a:buClr>
              <a:buSzPts val="1400"/>
              <a:buFont typeface="Arial"/>
              <a:buNone/>
              <a:defRPr sz="1400" cap="none">
                <a:solidFill>
                  <a:schemeClr val="dk1"/>
                </a:solidFill>
                <a:latin typeface="Arial"/>
                <a:ea typeface="Arial"/>
                <a:cs typeface="Arial"/>
                <a:sym typeface="Arial"/>
              </a:defRPr>
            </a:lvl1pPr>
            <a:lvl2pPr marL="914400" lvl="1" indent="-228600" algn="l">
              <a:lnSpc>
                <a:spcPct val="90000"/>
              </a:lnSpc>
              <a:spcBef>
                <a:spcPts val="400"/>
              </a:spcBef>
              <a:spcAft>
                <a:spcPts val="0"/>
              </a:spcAft>
              <a:buClr>
                <a:srgbClr val="0070C0"/>
              </a:buClr>
              <a:buSzPts val="1400"/>
              <a:buFont typeface="Arial"/>
              <a:buNone/>
              <a:defRPr sz="1400" b="1">
                <a:latin typeface="Arial"/>
                <a:ea typeface="Arial"/>
                <a:cs typeface="Arial"/>
                <a:sym typeface="Arial"/>
              </a:defRPr>
            </a:lvl2pPr>
            <a:lvl3pPr marL="1371600" marR="0" lvl="2" indent="-228600" algn="l">
              <a:lnSpc>
                <a:spcPct val="90000"/>
              </a:lnSpc>
              <a:spcBef>
                <a:spcPts val="400"/>
              </a:spcBef>
              <a:spcAft>
                <a:spcPts val="0"/>
              </a:spcAft>
              <a:buClr>
                <a:srgbClr val="0070C0"/>
              </a:buClr>
              <a:buSzPts val="1700"/>
              <a:buFont typeface="Arial"/>
              <a:buNone/>
              <a:defRPr sz="1700" b="0" i="0">
                <a:latin typeface="Arial"/>
                <a:ea typeface="Arial"/>
                <a:cs typeface="Arial"/>
                <a:sym typeface="Arial"/>
              </a:defRPr>
            </a:lvl3pPr>
            <a:lvl4pPr marL="1828800" lvl="3" indent="-317500" algn="l">
              <a:lnSpc>
                <a:spcPct val="90000"/>
              </a:lnSpc>
              <a:spcBef>
                <a:spcPts val="400"/>
              </a:spcBef>
              <a:spcAft>
                <a:spcPts val="0"/>
              </a:spcAft>
              <a:buClr>
                <a:srgbClr val="0070C0"/>
              </a:buClr>
              <a:buSzPts val="1400"/>
              <a:buChar char="•"/>
              <a:defRPr>
                <a:latin typeface="Arial"/>
                <a:ea typeface="Arial"/>
                <a:cs typeface="Arial"/>
                <a:sym typeface="Arial"/>
              </a:defRPr>
            </a:lvl4pPr>
            <a:lvl5pPr marL="2286000" lvl="4" indent="-317500" algn="l">
              <a:lnSpc>
                <a:spcPct val="90000"/>
              </a:lnSpc>
              <a:spcBef>
                <a:spcPts val="400"/>
              </a:spcBef>
              <a:spcAft>
                <a:spcPts val="0"/>
              </a:spcAft>
              <a:buClr>
                <a:srgbClr val="0070C0"/>
              </a:buClr>
              <a:buSzPts val="1400"/>
              <a:buChar char="•"/>
              <a:defRPr>
                <a:latin typeface="Arial"/>
                <a:ea typeface="Arial"/>
                <a:cs typeface="Arial"/>
                <a:sym typeface="Arial"/>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68" name="Google Shape;68;p15"/>
          <p:cNvSpPr txBox="1">
            <a:spLocks noGrp="1"/>
          </p:cNvSpPr>
          <p:nvPr>
            <p:ph type="title"/>
          </p:nvPr>
        </p:nvSpPr>
        <p:spPr>
          <a:xfrm>
            <a:off x="412801" y="414401"/>
            <a:ext cx="8326200" cy="363600"/>
          </a:xfrm>
          <a:prstGeom prst="rect">
            <a:avLst/>
          </a:prstGeom>
          <a:noFill/>
          <a:ln>
            <a:noFill/>
          </a:ln>
        </p:spPr>
        <p:txBody>
          <a:bodyPr spcFirstLastPara="1" wrap="square" lIns="0" tIns="0" rIns="0" bIns="0" anchor="t" anchorCtr="0">
            <a:spAutoFit/>
          </a:bodyPr>
          <a:lstStyle>
            <a:lvl1pPr lvl="0" algn="l">
              <a:lnSpc>
                <a:spcPct val="90000"/>
              </a:lnSpc>
              <a:spcBef>
                <a:spcPts val="0"/>
              </a:spcBef>
              <a:spcAft>
                <a:spcPts val="0"/>
              </a:spcAft>
              <a:buClr>
                <a:srgbClr val="ED7D31"/>
              </a:buClr>
              <a:buSzPts val="2600"/>
              <a:buFont typeface="Arial"/>
              <a:buNone/>
              <a:defRPr sz="2600" b="0" cap="none">
                <a:latin typeface="Arial"/>
                <a:ea typeface="Arial"/>
                <a:cs typeface="Arial"/>
                <a:sym typeface="Aria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69" name="Google Shape;69;p15"/>
          <p:cNvSpPr>
            <a:spLocks noGrp="1"/>
          </p:cNvSpPr>
          <p:nvPr>
            <p:ph type="body" idx="2"/>
          </p:nvPr>
        </p:nvSpPr>
        <p:spPr>
          <a:xfrm>
            <a:off x="405000" y="1201763"/>
            <a:ext cx="3964500" cy="3536700"/>
          </a:xfrm>
          <a:prstGeom prst="roundRect">
            <a:avLst>
              <a:gd name="adj" fmla="val 16667"/>
            </a:avLst>
          </a:prstGeom>
          <a:noFill/>
          <a:ln w="7150" cap="flat" cmpd="sng">
            <a:solidFill>
              <a:schemeClr val="accent1"/>
            </a:solidFill>
            <a:prstDash val="solid"/>
            <a:round/>
            <a:headEnd type="none" w="sm" len="sm"/>
            <a:tailEnd type="none" w="sm" len="sm"/>
          </a:ln>
        </p:spPr>
        <p:txBody>
          <a:bodyPr spcFirstLastPara="1" wrap="square" lIns="0" tIns="0" rIns="0" bIns="0" anchor="t" anchorCtr="0">
            <a:normAutofit/>
          </a:bodyPr>
          <a:lstStyle>
            <a:lvl1pPr marL="457200" lvl="0" indent="-228600" algn="l">
              <a:lnSpc>
                <a:spcPct val="90000"/>
              </a:lnSpc>
              <a:spcBef>
                <a:spcPts val="800"/>
              </a:spcBef>
              <a:spcAft>
                <a:spcPts val="0"/>
              </a:spcAft>
              <a:buClr>
                <a:schemeClr val="dk1"/>
              </a:buClr>
              <a:buSzPts val="1400"/>
              <a:buFont typeface="Arial"/>
              <a:buNone/>
              <a:defRPr sz="1400" cap="none">
                <a:solidFill>
                  <a:schemeClr val="dk1"/>
                </a:solidFill>
                <a:latin typeface="Arial"/>
                <a:ea typeface="Arial"/>
                <a:cs typeface="Arial"/>
                <a:sym typeface="Arial"/>
              </a:defRPr>
            </a:lvl1pPr>
            <a:lvl2pPr marL="914400" lvl="1" indent="-228600" algn="l">
              <a:lnSpc>
                <a:spcPct val="90000"/>
              </a:lnSpc>
              <a:spcBef>
                <a:spcPts val="400"/>
              </a:spcBef>
              <a:spcAft>
                <a:spcPts val="0"/>
              </a:spcAft>
              <a:buClr>
                <a:srgbClr val="0070C0"/>
              </a:buClr>
              <a:buSzPts val="1400"/>
              <a:buFont typeface="Arial"/>
              <a:buNone/>
              <a:defRPr sz="1400" b="1">
                <a:latin typeface="Arial"/>
                <a:ea typeface="Arial"/>
                <a:cs typeface="Arial"/>
                <a:sym typeface="Arial"/>
              </a:defRPr>
            </a:lvl2pPr>
            <a:lvl3pPr marL="1371600" marR="0" lvl="2" indent="-228600" algn="l">
              <a:lnSpc>
                <a:spcPct val="90000"/>
              </a:lnSpc>
              <a:spcBef>
                <a:spcPts val="400"/>
              </a:spcBef>
              <a:spcAft>
                <a:spcPts val="0"/>
              </a:spcAft>
              <a:buClr>
                <a:srgbClr val="0070C0"/>
              </a:buClr>
              <a:buSzPts val="1700"/>
              <a:buFont typeface="Arial"/>
              <a:buNone/>
              <a:defRPr sz="1700" b="0" i="0">
                <a:latin typeface="Arial"/>
                <a:ea typeface="Arial"/>
                <a:cs typeface="Arial"/>
                <a:sym typeface="Arial"/>
              </a:defRPr>
            </a:lvl3pPr>
            <a:lvl4pPr marL="1828800" lvl="3" indent="-317500" algn="l">
              <a:lnSpc>
                <a:spcPct val="90000"/>
              </a:lnSpc>
              <a:spcBef>
                <a:spcPts val="400"/>
              </a:spcBef>
              <a:spcAft>
                <a:spcPts val="0"/>
              </a:spcAft>
              <a:buClr>
                <a:srgbClr val="0070C0"/>
              </a:buClr>
              <a:buSzPts val="1400"/>
              <a:buChar char="•"/>
              <a:defRPr>
                <a:latin typeface="Arial"/>
                <a:ea typeface="Arial"/>
                <a:cs typeface="Arial"/>
                <a:sym typeface="Arial"/>
              </a:defRPr>
            </a:lvl4pPr>
            <a:lvl5pPr marL="2286000" lvl="4" indent="-317500" algn="l">
              <a:lnSpc>
                <a:spcPct val="90000"/>
              </a:lnSpc>
              <a:spcBef>
                <a:spcPts val="400"/>
              </a:spcBef>
              <a:spcAft>
                <a:spcPts val="0"/>
              </a:spcAft>
              <a:buClr>
                <a:srgbClr val="0070C0"/>
              </a:buClr>
              <a:buSzPts val="1400"/>
              <a:buChar char="•"/>
              <a:defRPr>
                <a:latin typeface="Arial"/>
                <a:ea typeface="Arial"/>
                <a:cs typeface="Arial"/>
                <a:sym typeface="Arial"/>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exte 3 colonnes ">
  <p:cSld name="Texte 3 colonnes ">
    <p:spTree>
      <p:nvGrpSpPr>
        <p:cNvPr id="1" name="Shape 70"/>
        <p:cNvGrpSpPr/>
        <p:nvPr/>
      </p:nvGrpSpPr>
      <p:grpSpPr>
        <a:xfrm>
          <a:off x="0" y="0"/>
          <a:ext cx="0" cy="0"/>
          <a:chOff x="0" y="0"/>
          <a:chExt cx="0" cy="0"/>
        </a:xfrm>
      </p:grpSpPr>
      <p:sp>
        <p:nvSpPr>
          <p:cNvPr id="71" name="Google Shape;71;p16"/>
          <p:cNvSpPr txBox="1">
            <a:spLocks noGrp="1"/>
          </p:cNvSpPr>
          <p:nvPr>
            <p:ph type="body" idx="1"/>
          </p:nvPr>
        </p:nvSpPr>
        <p:spPr>
          <a:xfrm>
            <a:off x="3316256" y="1192362"/>
            <a:ext cx="2511000" cy="35367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chemeClr val="dk1"/>
              </a:buClr>
              <a:buSzPts val="1400"/>
              <a:buFont typeface="Arial"/>
              <a:buNone/>
              <a:defRPr sz="1400" b="0" i="0" cap="none">
                <a:solidFill>
                  <a:schemeClr val="dk1"/>
                </a:solidFill>
                <a:latin typeface="Arial"/>
                <a:ea typeface="Arial"/>
                <a:cs typeface="Arial"/>
                <a:sym typeface="Arial"/>
              </a:defRPr>
            </a:lvl1pPr>
            <a:lvl2pPr marL="914400" lvl="1" indent="-317500" algn="l">
              <a:lnSpc>
                <a:spcPct val="100000"/>
              </a:lnSpc>
              <a:spcBef>
                <a:spcPts val="0"/>
              </a:spcBef>
              <a:spcAft>
                <a:spcPts val="0"/>
              </a:spcAft>
              <a:buClr>
                <a:srgbClr val="0070C0"/>
              </a:buClr>
              <a:buSzPts val="1400"/>
              <a:buChar char="•"/>
              <a:defRPr sz="1400" b="0" i="0">
                <a:latin typeface="Arial"/>
                <a:ea typeface="Arial"/>
                <a:cs typeface="Arial"/>
                <a:sym typeface="Arial"/>
              </a:defRPr>
            </a:lvl2pPr>
            <a:lvl3pPr marL="1371600" lvl="2" indent="-317500" algn="l">
              <a:lnSpc>
                <a:spcPct val="100000"/>
              </a:lnSpc>
              <a:spcBef>
                <a:spcPts val="0"/>
              </a:spcBef>
              <a:spcAft>
                <a:spcPts val="0"/>
              </a:spcAft>
              <a:buClr>
                <a:srgbClr val="0070C0"/>
              </a:buClr>
              <a:buSzPts val="1400"/>
              <a:buChar char="•"/>
              <a:defRPr sz="1400" b="0" i="0">
                <a:latin typeface="Arial"/>
                <a:ea typeface="Arial"/>
                <a:cs typeface="Arial"/>
                <a:sym typeface="Arial"/>
              </a:defRPr>
            </a:lvl3pPr>
            <a:lvl4pPr marL="1828800" lvl="3" indent="-317500" algn="l">
              <a:lnSpc>
                <a:spcPct val="90000"/>
              </a:lnSpc>
              <a:spcBef>
                <a:spcPts val="400"/>
              </a:spcBef>
              <a:spcAft>
                <a:spcPts val="0"/>
              </a:spcAft>
              <a:buClr>
                <a:srgbClr val="0070C0"/>
              </a:buClr>
              <a:buSzPts val="1400"/>
              <a:buChar char="•"/>
              <a:defRPr>
                <a:latin typeface="Arial"/>
                <a:ea typeface="Arial"/>
                <a:cs typeface="Arial"/>
                <a:sym typeface="Arial"/>
              </a:defRPr>
            </a:lvl4pPr>
            <a:lvl5pPr marL="2286000" lvl="4" indent="-317500" algn="l">
              <a:lnSpc>
                <a:spcPct val="90000"/>
              </a:lnSpc>
              <a:spcBef>
                <a:spcPts val="400"/>
              </a:spcBef>
              <a:spcAft>
                <a:spcPts val="0"/>
              </a:spcAft>
              <a:buClr>
                <a:srgbClr val="0070C0"/>
              </a:buClr>
              <a:buSzPts val="1400"/>
              <a:buChar char="•"/>
              <a:defRPr>
                <a:latin typeface="Arial"/>
                <a:ea typeface="Arial"/>
                <a:cs typeface="Arial"/>
                <a:sym typeface="Arial"/>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72" name="Google Shape;72;p16"/>
          <p:cNvSpPr txBox="1">
            <a:spLocks noGrp="1"/>
          </p:cNvSpPr>
          <p:nvPr>
            <p:ph type="body" idx="2"/>
          </p:nvPr>
        </p:nvSpPr>
        <p:spPr>
          <a:xfrm>
            <a:off x="6227512" y="1192362"/>
            <a:ext cx="2511000" cy="35367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chemeClr val="dk1"/>
              </a:buClr>
              <a:buSzPts val="1400"/>
              <a:buFont typeface="Arial"/>
              <a:buNone/>
              <a:defRPr sz="1400" b="0" i="0" cap="none">
                <a:solidFill>
                  <a:schemeClr val="dk1"/>
                </a:solidFill>
                <a:latin typeface="Arial"/>
                <a:ea typeface="Arial"/>
                <a:cs typeface="Arial"/>
                <a:sym typeface="Arial"/>
              </a:defRPr>
            </a:lvl1pPr>
            <a:lvl2pPr marL="914400" lvl="1" indent="-228600" algn="l">
              <a:lnSpc>
                <a:spcPct val="100000"/>
              </a:lnSpc>
              <a:spcBef>
                <a:spcPts val="0"/>
              </a:spcBef>
              <a:spcAft>
                <a:spcPts val="0"/>
              </a:spcAft>
              <a:buClr>
                <a:srgbClr val="0070C0"/>
              </a:buClr>
              <a:buSzPts val="1400"/>
              <a:buFont typeface="Arial"/>
              <a:buNone/>
              <a:defRPr sz="1400" b="0" i="0">
                <a:latin typeface="Arial"/>
                <a:ea typeface="Arial"/>
                <a:cs typeface="Arial"/>
                <a:sym typeface="Arial"/>
              </a:defRPr>
            </a:lvl2pPr>
            <a:lvl3pPr marL="1371600" lvl="2" indent="-228600" algn="l">
              <a:lnSpc>
                <a:spcPct val="100000"/>
              </a:lnSpc>
              <a:spcBef>
                <a:spcPts val="0"/>
              </a:spcBef>
              <a:spcAft>
                <a:spcPts val="0"/>
              </a:spcAft>
              <a:buClr>
                <a:srgbClr val="0070C0"/>
              </a:buClr>
              <a:buSzPts val="1400"/>
              <a:buFont typeface="Arial"/>
              <a:buNone/>
              <a:defRPr sz="1400" b="0" i="0">
                <a:latin typeface="Arial"/>
                <a:ea typeface="Arial"/>
                <a:cs typeface="Arial"/>
                <a:sym typeface="Arial"/>
              </a:defRPr>
            </a:lvl3pPr>
            <a:lvl4pPr marL="1828800" lvl="3" indent="-317500" algn="l">
              <a:lnSpc>
                <a:spcPct val="90000"/>
              </a:lnSpc>
              <a:spcBef>
                <a:spcPts val="400"/>
              </a:spcBef>
              <a:spcAft>
                <a:spcPts val="0"/>
              </a:spcAft>
              <a:buClr>
                <a:srgbClr val="0070C0"/>
              </a:buClr>
              <a:buSzPts val="1400"/>
              <a:buChar char="•"/>
              <a:defRPr>
                <a:latin typeface="Arial"/>
                <a:ea typeface="Arial"/>
                <a:cs typeface="Arial"/>
                <a:sym typeface="Arial"/>
              </a:defRPr>
            </a:lvl4pPr>
            <a:lvl5pPr marL="2286000" lvl="4" indent="-317500" algn="l">
              <a:lnSpc>
                <a:spcPct val="90000"/>
              </a:lnSpc>
              <a:spcBef>
                <a:spcPts val="400"/>
              </a:spcBef>
              <a:spcAft>
                <a:spcPts val="0"/>
              </a:spcAft>
              <a:buClr>
                <a:srgbClr val="0070C0"/>
              </a:buClr>
              <a:buSzPts val="1400"/>
              <a:buChar char="•"/>
              <a:defRPr>
                <a:latin typeface="Arial"/>
                <a:ea typeface="Arial"/>
                <a:cs typeface="Arial"/>
                <a:sym typeface="Arial"/>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73" name="Google Shape;73;p16"/>
          <p:cNvSpPr txBox="1">
            <a:spLocks noGrp="1"/>
          </p:cNvSpPr>
          <p:nvPr>
            <p:ph type="title"/>
          </p:nvPr>
        </p:nvSpPr>
        <p:spPr>
          <a:xfrm>
            <a:off x="412801" y="414401"/>
            <a:ext cx="8326200" cy="363600"/>
          </a:xfrm>
          <a:prstGeom prst="rect">
            <a:avLst/>
          </a:prstGeom>
          <a:noFill/>
          <a:ln>
            <a:noFill/>
          </a:ln>
        </p:spPr>
        <p:txBody>
          <a:bodyPr spcFirstLastPara="1" wrap="square" lIns="0" tIns="0" rIns="0" bIns="0" anchor="t" anchorCtr="0">
            <a:spAutoFit/>
          </a:bodyPr>
          <a:lstStyle>
            <a:lvl1pPr lvl="0" algn="l">
              <a:lnSpc>
                <a:spcPct val="90000"/>
              </a:lnSpc>
              <a:spcBef>
                <a:spcPts val="0"/>
              </a:spcBef>
              <a:spcAft>
                <a:spcPts val="0"/>
              </a:spcAft>
              <a:buClr>
                <a:srgbClr val="ED7D31"/>
              </a:buClr>
              <a:buSzPts val="2600"/>
              <a:buFont typeface="Arial"/>
              <a:buNone/>
              <a:defRPr sz="2600" b="1" cap="none">
                <a:latin typeface="Arial"/>
                <a:ea typeface="Arial"/>
                <a:cs typeface="Arial"/>
                <a:sym typeface="Aria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74" name="Google Shape;74;p16"/>
          <p:cNvSpPr txBox="1">
            <a:spLocks noGrp="1"/>
          </p:cNvSpPr>
          <p:nvPr>
            <p:ph type="body" idx="3"/>
          </p:nvPr>
        </p:nvSpPr>
        <p:spPr>
          <a:xfrm>
            <a:off x="412801" y="1192362"/>
            <a:ext cx="2511000" cy="35367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chemeClr val="dk1"/>
              </a:buClr>
              <a:buSzPts val="1400"/>
              <a:buFont typeface="Arial"/>
              <a:buNone/>
              <a:defRPr sz="1400" b="0" i="0" cap="none">
                <a:solidFill>
                  <a:schemeClr val="dk1"/>
                </a:solidFill>
                <a:latin typeface="Arial"/>
                <a:ea typeface="Arial"/>
                <a:cs typeface="Arial"/>
                <a:sym typeface="Arial"/>
              </a:defRPr>
            </a:lvl1pPr>
            <a:lvl2pPr marL="914400" lvl="1" indent="-317500" algn="l">
              <a:lnSpc>
                <a:spcPct val="100000"/>
              </a:lnSpc>
              <a:spcBef>
                <a:spcPts val="0"/>
              </a:spcBef>
              <a:spcAft>
                <a:spcPts val="0"/>
              </a:spcAft>
              <a:buClr>
                <a:srgbClr val="0070C0"/>
              </a:buClr>
              <a:buSzPts val="1400"/>
              <a:buChar char="•"/>
              <a:defRPr sz="1400" b="0" i="0">
                <a:latin typeface="Arial"/>
                <a:ea typeface="Arial"/>
                <a:cs typeface="Arial"/>
                <a:sym typeface="Arial"/>
              </a:defRPr>
            </a:lvl2pPr>
            <a:lvl3pPr marL="1371600" lvl="2" indent="-317500" algn="l">
              <a:lnSpc>
                <a:spcPct val="100000"/>
              </a:lnSpc>
              <a:spcBef>
                <a:spcPts val="0"/>
              </a:spcBef>
              <a:spcAft>
                <a:spcPts val="0"/>
              </a:spcAft>
              <a:buClr>
                <a:srgbClr val="0070C0"/>
              </a:buClr>
              <a:buSzPts val="1400"/>
              <a:buChar char="•"/>
              <a:defRPr sz="1400" b="0" i="0">
                <a:latin typeface="Arial"/>
                <a:ea typeface="Arial"/>
                <a:cs typeface="Arial"/>
                <a:sym typeface="Arial"/>
              </a:defRPr>
            </a:lvl3pPr>
            <a:lvl4pPr marL="1828800" lvl="3" indent="-317500" algn="l">
              <a:lnSpc>
                <a:spcPct val="90000"/>
              </a:lnSpc>
              <a:spcBef>
                <a:spcPts val="400"/>
              </a:spcBef>
              <a:spcAft>
                <a:spcPts val="0"/>
              </a:spcAft>
              <a:buClr>
                <a:srgbClr val="0070C0"/>
              </a:buClr>
              <a:buSzPts val="1400"/>
              <a:buChar char="•"/>
              <a:defRPr>
                <a:latin typeface="Arial"/>
                <a:ea typeface="Arial"/>
                <a:cs typeface="Arial"/>
                <a:sym typeface="Arial"/>
              </a:defRPr>
            </a:lvl4pPr>
            <a:lvl5pPr marL="2286000" lvl="4" indent="-317500" algn="l">
              <a:lnSpc>
                <a:spcPct val="90000"/>
              </a:lnSpc>
              <a:spcBef>
                <a:spcPts val="400"/>
              </a:spcBef>
              <a:spcAft>
                <a:spcPts val="0"/>
              </a:spcAft>
              <a:buClr>
                <a:srgbClr val="0070C0"/>
              </a:buClr>
              <a:buSzPts val="1400"/>
              <a:buChar char="•"/>
              <a:defRPr>
                <a:latin typeface="Arial"/>
                <a:ea typeface="Arial"/>
                <a:cs typeface="Arial"/>
                <a:sym typeface="Arial"/>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exte 4 colonnes ">
  <p:cSld name="Texte 4 colonnes ">
    <p:spTree>
      <p:nvGrpSpPr>
        <p:cNvPr id="1" name="Shape 75"/>
        <p:cNvGrpSpPr/>
        <p:nvPr/>
      </p:nvGrpSpPr>
      <p:grpSpPr>
        <a:xfrm>
          <a:off x="0" y="0"/>
          <a:ext cx="0" cy="0"/>
          <a:chOff x="0" y="0"/>
          <a:chExt cx="0" cy="0"/>
        </a:xfrm>
      </p:grpSpPr>
      <p:sp>
        <p:nvSpPr>
          <p:cNvPr id="76" name="Google Shape;76;p17"/>
          <p:cNvSpPr txBox="1">
            <a:spLocks noGrp="1"/>
          </p:cNvSpPr>
          <p:nvPr>
            <p:ph type="body" idx="1"/>
          </p:nvPr>
        </p:nvSpPr>
        <p:spPr>
          <a:xfrm>
            <a:off x="404999" y="1192362"/>
            <a:ext cx="1782000" cy="35367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chemeClr val="dk1"/>
              </a:buClr>
              <a:buSzPts val="1400"/>
              <a:buFont typeface="Arial"/>
              <a:buNone/>
              <a:defRPr sz="1400" b="0" i="0" cap="none">
                <a:solidFill>
                  <a:schemeClr val="dk1"/>
                </a:solidFill>
                <a:latin typeface="Arial"/>
                <a:ea typeface="Arial"/>
                <a:cs typeface="Arial"/>
                <a:sym typeface="Arial"/>
              </a:defRPr>
            </a:lvl1pPr>
            <a:lvl2pPr marL="914400" lvl="1" indent="-317500" algn="l">
              <a:lnSpc>
                <a:spcPct val="100000"/>
              </a:lnSpc>
              <a:spcBef>
                <a:spcPts val="0"/>
              </a:spcBef>
              <a:spcAft>
                <a:spcPts val="0"/>
              </a:spcAft>
              <a:buClr>
                <a:srgbClr val="0070C0"/>
              </a:buClr>
              <a:buSzPts val="1400"/>
              <a:buChar char="•"/>
              <a:defRPr sz="1400" b="0" i="0">
                <a:latin typeface="Arial"/>
                <a:ea typeface="Arial"/>
                <a:cs typeface="Arial"/>
                <a:sym typeface="Arial"/>
              </a:defRPr>
            </a:lvl2pPr>
            <a:lvl3pPr marL="1371600" lvl="2" indent="-317500" algn="l">
              <a:lnSpc>
                <a:spcPct val="100000"/>
              </a:lnSpc>
              <a:spcBef>
                <a:spcPts val="0"/>
              </a:spcBef>
              <a:spcAft>
                <a:spcPts val="0"/>
              </a:spcAft>
              <a:buClr>
                <a:srgbClr val="0070C0"/>
              </a:buClr>
              <a:buSzPts val="1400"/>
              <a:buChar char="•"/>
              <a:defRPr sz="1400" b="0" i="0">
                <a:latin typeface="Arial"/>
                <a:ea typeface="Arial"/>
                <a:cs typeface="Arial"/>
                <a:sym typeface="Arial"/>
              </a:defRPr>
            </a:lvl3pPr>
            <a:lvl4pPr marL="1828800" lvl="3" indent="-317500" algn="l">
              <a:lnSpc>
                <a:spcPct val="90000"/>
              </a:lnSpc>
              <a:spcBef>
                <a:spcPts val="400"/>
              </a:spcBef>
              <a:spcAft>
                <a:spcPts val="0"/>
              </a:spcAft>
              <a:buClr>
                <a:srgbClr val="0070C0"/>
              </a:buClr>
              <a:buSzPts val="1400"/>
              <a:buChar char="•"/>
              <a:defRPr>
                <a:latin typeface="Arial"/>
                <a:ea typeface="Arial"/>
                <a:cs typeface="Arial"/>
                <a:sym typeface="Arial"/>
              </a:defRPr>
            </a:lvl4pPr>
            <a:lvl5pPr marL="2286000" lvl="4" indent="-317500" algn="l">
              <a:lnSpc>
                <a:spcPct val="90000"/>
              </a:lnSpc>
              <a:spcBef>
                <a:spcPts val="400"/>
              </a:spcBef>
              <a:spcAft>
                <a:spcPts val="0"/>
              </a:spcAft>
              <a:buClr>
                <a:srgbClr val="0070C0"/>
              </a:buClr>
              <a:buSzPts val="1400"/>
              <a:buChar char="•"/>
              <a:defRPr>
                <a:latin typeface="Arial"/>
                <a:ea typeface="Arial"/>
                <a:cs typeface="Arial"/>
                <a:sym typeface="Arial"/>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77" name="Google Shape;77;p17"/>
          <p:cNvSpPr txBox="1">
            <a:spLocks noGrp="1"/>
          </p:cNvSpPr>
          <p:nvPr>
            <p:ph type="title"/>
          </p:nvPr>
        </p:nvSpPr>
        <p:spPr>
          <a:xfrm>
            <a:off x="412801" y="414401"/>
            <a:ext cx="8326200" cy="363600"/>
          </a:xfrm>
          <a:prstGeom prst="rect">
            <a:avLst/>
          </a:prstGeom>
          <a:noFill/>
          <a:ln>
            <a:noFill/>
          </a:ln>
        </p:spPr>
        <p:txBody>
          <a:bodyPr spcFirstLastPara="1" wrap="square" lIns="0" tIns="0" rIns="0" bIns="0" anchor="t" anchorCtr="0">
            <a:spAutoFit/>
          </a:bodyPr>
          <a:lstStyle>
            <a:lvl1pPr lvl="0" algn="l">
              <a:lnSpc>
                <a:spcPct val="90000"/>
              </a:lnSpc>
              <a:spcBef>
                <a:spcPts val="0"/>
              </a:spcBef>
              <a:spcAft>
                <a:spcPts val="0"/>
              </a:spcAft>
              <a:buClr>
                <a:srgbClr val="ED7D31"/>
              </a:buClr>
              <a:buSzPts val="2600"/>
              <a:buFont typeface="Arial"/>
              <a:buNone/>
              <a:defRPr sz="2600" b="1" cap="none">
                <a:latin typeface="Arial"/>
                <a:ea typeface="Arial"/>
                <a:cs typeface="Arial"/>
                <a:sym typeface="Aria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78" name="Google Shape;78;p17"/>
          <p:cNvSpPr txBox="1">
            <a:spLocks noGrp="1"/>
          </p:cNvSpPr>
          <p:nvPr>
            <p:ph type="body" idx="2"/>
          </p:nvPr>
        </p:nvSpPr>
        <p:spPr>
          <a:xfrm>
            <a:off x="2589000" y="1192362"/>
            <a:ext cx="1782000" cy="35367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chemeClr val="dk1"/>
              </a:buClr>
              <a:buSzPts val="1400"/>
              <a:buFont typeface="Arial"/>
              <a:buNone/>
              <a:defRPr sz="1400" b="0" i="0" cap="none">
                <a:solidFill>
                  <a:schemeClr val="dk1"/>
                </a:solidFill>
                <a:latin typeface="Arial"/>
                <a:ea typeface="Arial"/>
                <a:cs typeface="Arial"/>
                <a:sym typeface="Arial"/>
              </a:defRPr>
            </a:lvl1pPr>
            <a:lvl2pPr marL="914400" lvl="1" indent="-317500" algn="l">
              <a:lnSpc>
                <a:spcPct val="100000"/>
              </a:lnSpc>
              <a:spcBef>
                <a:spcPts val="0"/>
              </a:spcBef>
              <a:spcAft>
                <a:spcPts val="0"/>
              </a:spcAft>
              <a:buClr>
                <a:srgbClr val="0070C0"/>
              </a:buClr>
              <a:buSzPts val="1400"/>
              <a:buChar char="•"/>
              <a:defRPr sz="1400" b="0" i="0">
                <a:latin typeface="Arial"/>
                <a:ea typeface="Arial"/>
                <a:cs typeface="Arial"/>
                <a:sym typeface="Arial"/>
              </a:defRPr>
            </a:lvl2pPr>
            <a:lvl3pPr marL="1371600" lvl="2" indent="-317500" algn="l">
              <a:lnSpc>
                <a:spcPct val="100000"/>
              </a:lnSpc>
              <a:spcBef>
                <a:spcPts val="0"/>
              </a:spcBef>
              <a:spcAft>
                <a:spcPts val="0"/>
              </a:spcAft>
              <a:buClr>
                <a:srgbClr val="0070C0"/>
              </a:buClr>
              <a:buSzPts val="1400"/>
              <a:buChar char="•"/>
              <a:defRPr sz="1400" b="0" i="0">
                <a:latin typeface="Arial"/>
                <a:ea typeface="Arial"/>
                <a:cs typeface="Arial"/>
                <a:sym typeface="Arial"/>
              </a:defRPr>
            </a:lvl3pPr>
            <a:lvl4pPr marL="1828800" lvl="3" indent="-317500" algn="l">
              <a:lnSpc>
                <a:spcPct val="90000"/>
              </a:lnSpc>
              <a:spcBef>
                <a:spcPts val="400"/>
              </a:spcBef>
              <a:spcAft>
                <a:spcPts val="0"/>
              </a:spcAft>
              <a:buClr>
                <a:srgbClr val="0070C0"/>
              </a:buClr>
              <a:buSzPts val="1400"/>
              <a:buChar char="•"/>
              <a:defRPr>
                <a:latin typeface="Arial"/>
                <a:ea typeface="Arial"/>
                <a:cs typeface="Arial"/>
                <a:sym typeface="Arial"/>
              </a:defRPr>
            </a:lvl4pPr>
            <a:lvl5pPr marL="2286000" lvl="4" indent="-317500" algn="l">
              <a:lnSpc>
                <a:spcPct val="90000"/>
              </a:lnSpc>
              <a:spcBef>
                <a:spcPts val="400"/>
              </a:spcBef>
              <a:spcAft>
                <a:spcPts val="0"/>
              </a:spcAft>
              <a:buClr>
                <a:srgbClr val="0070C0"/>
              </a:buClr>
              <a:buSzPts val="1400"/>
              <a:buChar char="•"/>
              <a:defRPr>
                <a:latin typeface="Arial"/>
                <a:ea typeface="Arial"/>
                <a:cs typeface="Arial"/>
                <a:sym typeface="Arial"/>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79" name="Google Shape;79;p17"/>
          <p:cNvSpPr txBox="1">
            <a:spLocks noGrp="1"/>
          </p:cNvSpPr>
          <p:nvPr>
            <p:ph type="body" idx="3"/>
          </p:nvPr>
        </p:nvSpPr>
        <p:spPr>
          <a:xfrm>
            <a:off x="4773001" y="1192362"/>
            <a:ext cx="1782000" cy="35367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chemeClr val="dk1"/>
              </a:buClr>
              <a:buSzPts val="1400"/>
              <a:buFont typeface="Arial"/>
              <a:buNone/>
              <a:defRPr sz="1400" b="0" i="0" cap="none">
                <a:solidFill>
                  <a:schemeClr val="dk1"/>
                </a:solidFill>
                <a:latin typeface="Arial"/>
                <a:ea typeface="Arial"/>
                <a:cs typeface="Arial"/>
                <a:sym typeface="Arial"/>
              </a:defRPr>
            </a:lvl1pPr>
            <a:lvl2pPr marL="914400" lvl="1" indent="-317500" algn="l">
              <a:lnSpc>
                <a:spcPct val="100000"/>
              </a:lnSpc>
              <a:spcBef>
                <a:spcPts val="0"/>
              </a:spcBef>
              <a:spcAft>
                <a:spcPts val="0"/>
              </a:spcAft>
              <a:buClr>
                <a:srgbClr val="0070C0"/>
              </a:buClr>
              <a:buSzPts val="1400"/>
              <a:buChar char="•"/>
              <a:defRPr sz="1400" b="0" i="0">
                <a:latin typeface="Arial"/>
                <a:ea typeface="Arial"/>
                <a:cs typeface="Arial"/>
                <a:sym typeface="Arial"/>
              </a:defRPr>
            </a:lvl2pPr>
            <a:lvl3pPr marL="1371600" lvl="2" indent="-317500" algn="l">
              <a:lnSpc>
                <a:spcPct val="100000"/>
              </a:lnSpc>
              <a:spcBef>
                <a:spcPts val="0"/>
              </a:spcBef>
              <a:spcAft>
                <a:spcPts val="0"/>
              </a:spcAft>
              <a:buClr>
                <a:srgbClr val="0070C0"/>
              </a:buClr>
              <a:buSzPts val="1400"/>
              <a:buChar char="•"/>
              <a:defRPr sz="1400" b="0" i="0">
                <a:latin typeface="Arial"/>
                <a:ea typeface="Arial"/>
                <a:cs typeface="Arial"/>
                <a:sym typeface="Arial"/>
              </a:defRPr>
            </a:lvl3pPr>
            <a:lvl4pPr marL="1828800" lvl="3" indent="-317500" algn="l">
              <a:lnSpc>
                <a:spcPct val="90000"/>
              </a:lnSpc>
              <a:spcBef>
                <a:spcPts val="400"/>
              </a:spcBef>
              <a:spcAft>
                <a:spcPts val="0"/>
              </a:spcAft>
              <a:buClr>
                <a:srgbClr val="0070C0"/>
              </a:buClr>
              <a:buSzPts val="1400"/>
              <a:buChar char="•"/>
              <a:defRPr>
                <a:latin typeface="Arial"/>
                <a:ea typeface="Arial"/>
                <a:cs typeface="Arial"/>
                <a:sym typeface="Arial"/>
              </a:defRPr>
            </a:lvl4pPr>
            <a:lvl5pPr marL="2286000" lvl="4" indent="-317500" algn="l">
              <a:lnSpc>
                <a:spcPct val="90000"/>
              </a:lnSpc>
              <a:spcBef>
                <a:spcPts val="400"/>
              </a:spcBef>
              <a:spcAft>
                <a:spcPts val="0"/>
              </a:spcAft>
              <a:buClr>
                <a:srgbClr val="0070C0"/>
              </a:buClr>
              <a:buSzPts val="1400"/>
              <a:buChar char="•"/>
              <a:defRPr>
                <a:latin typeface="Arial"/>
                <a:ea typeface="Arial"/>
                <a:cs typeface="Arial"/>
                <a:sym typeface="Arial"/>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80" name="Google Shape;80;p17"/>
          <p:cNvSpPr txBox="1">
            <a:spLocks noGrp="1"/>
          </p:cNvSpPr>
          <p:nvPr>
            <p:ph type="body" idx="4"/>
          </p:nvPr>
        </p:nvSpPr>
        <p:spPr>
          <a:xfrm>
            <a:off x="6957001" y="1192362"/>
            <a:ext cx="1782000" cy="35367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chemeClr val="dk1"/>
              </a:buClr>
              <a:buSzPts val="1400"/>
              <a:buFont typeface="Arial"/>
              <a:buNone/>
              <a:defRPr sz="1400" b="0" i="0" cap="none">
                <a:solidFill>
                  <a:schemeClr val="dk1"/>
                </a:solidFill>
                <a:latin typeface="Arial"/>
                <a:ea typeface="Arial"/>
                <a:cs typeface="Arial"/>
                <a:sym typeface="Arial"/>
              </a:defRPr>
            </a:lvl1pPr>
            <a:lvl2pPr marL="914400" lvl="1" indent="-317500" algn="l">
              <a:lnSpc>
                <a:spcPct val="100000"/>
              </a:lnSpc>
              <a:spcBef>
                <a:spcPts val="0"/>
              </a:spcBef>
              <a:spcAft>
                <a:spcPts val="0"/>
              </a:spcAft>
              <a:buClr>
                <a:srgbClr val="0070C0"/>
              </a:buClr>
              <a:buSzPts val="1400"/>
              <a:buChar char="•"/>
              <a:defRPr sz="1400" b="0" i="0">
                <a:latin typeface="Arial"/>
                <a:ea typeface="Arial"/>
                <a:cs typeface="Arial"/>
                <a:sym typeface="Arial"/>
              </a:defRPr>
            </a:lvl2pPr>
            <a:lvl3pPr marL="1371600" lvl="2" indent="-317500" algn="l">
              <a:lnSpc>
                <a:spcPct val="100000"/>
              </a:lnSpc>
              <a:spcBef>
                <a:spcPts val="0"/>
              </a:spcBef>
              <a:spcAft>
                <a:spcPts val="0"/>
              </a:spcAft>
              <a:buClr>
                <a:srgbClr val="0070C0"/>
              </a:buClr>
              <a:buSzPts val="1400"/>
              <a:buChar char="•"/>
              <a:defRPr sz="1400" b="0" i="0">
                <a:latin typeface="Arial"/>
                <a:ea typeface="Arial"/>
                <a:cs typeface="Arial"/>
                <a:sym typeface="Arial"/>
              </a:defRPr>
            </a:lvl3pPr>
            <a:lvl4pPr marL="1828800" lvl="3" indent="-317500" algn="l">
              <a:lnSpc>
                <a:spcPct val="90000"/>
              </a:lnSpc>
              <a:spcBef>
                <a:spcPts val="400"/>
              </a:spcBef>
              <a:spcAft>
                <a:spcPts val="0"/>
              </a:spcAft>
              <a:buClr>
                <a:srgbClr val="0070C0"/>
              </a:buClr>
              <a:buSzPts val="1400"/>
              <a:buChar char="•"/>
              <a:defRPr>
                <a:latin typeface="Arial"/>
                <a:ea typeface="Arial"/>
                <a:cs typeface="Arial"/>
                <a:sym typeface="Arial"/>
              </a:defRPr>
            </a:lvl4pPr>
            <a:lvl5pPr marL="2286000" lvl="4" indent="-317500" algn="l">
              <a:lnSpc>
                <a:spcPct val="90000"/>
              </a:lnSpc>
              <a:spcBef>
                <a:spcPts val="400"/>
              </a:spcBef>
              <a:spcAft>
                <a:spcPts val="0"/>
              </a:spcAft>
              <a:buClr>
                <a:srgbClr val="0070C0"/>
              </a:buClr>
              <a:buSzPts val="1400"/>
              <a:buChar char="•"/>
              <a:defRPr>
                <a:latin typeface="Arial"/>
                <a:ea typeface="Arial"/>
                <a:cs typeface="Arial"/>
                <a:sym typeface="Arial"/>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Portrait">
  <p:cSld name="Portrait">
    <p:spTree>
      <p:nvGrpSpPr>
        <p:cNvPr id="1" name="Shape 81"/>
        <p:cNvGrpSpPr/>
        <p:nvPr/>
      </p:nvGrpSpPr>
      <p:grpSpPr>
        <a:xfrm>
          <a:off x="0" y="0"/>
          <a:ext cx="0" cy="0"/>
          <a:chOff x="0" y="0"/>
          <a:chExt cx="0" cy="0"/>
        </a:xfrm>
      </p:grpSpPr>
      <p:sp>
        <p:nvSpPr>
          <p:cNvPr id="82" name="Google Shape;82;p18"/>
          <p:cNvSpPr>
            <a:spLocks noGrp="1"/>
          </p:cNvSpPr>
          <p:nvPr>
            <p:ph type="pic" idx="2"/>
          </p:nvPr>
        </p:nvSpPr>
        <p:spPr>
          <a:xfrm>
            <a:off x="0" y="0"/>
            <a:ext cx="4572000" cy="5143500"/>
          </a:xfrm>
          <a:prstGeom prst="rect">
            <a:avLst/>
          </a:prstGeom>
          <a:noFill/>
          <a:ln>
            <a:noFill/>
          </a:ln>
        </p:spPr>
      </p:sp>
      <p:sp>
        <p:nvSpPr>
          <p:cNvPr id="83" name="Google Shape;83;p18"/>
          <p:cNvSpPr txBox="1">
            <a:spLocks noGrp="1"/>
          </p:cNvSpPr>
          <p:nvPr>
            <p:ph type="body" idx="1"/>
          </p:nvPr>
        </p:nvSpPr>
        <p:spPr>
          <a:xfrm>
            <a:off x="4992601" y="2319708"/>
            <a:ext cx="3746400" cy="504000"/>
          </a:xfrm>
          <a:prstGeom prst="rect">
            <a:avLst/>
          </a:prstGeom>
          <a:noFill/>
          <a:ln>
            <a:noFill/>
          </a:ln>
        </p:spPr>
        <p:txBody>
          <a:bodyPr spcFirstLastPara="1" wrap="square" lIns="0" tIns="0" rIns="0" bIns="0" anchor="b" anchorCtr="0">
            <a:normAutofit/>
          </a:bodyPr>
          <a:lstStyle>
            <a:lvl1pPr marL="457200" lvl="0" indent="-228600" algn="l">
              <a:lnSpc>
                <a:spcPct val="90000"/>
              </a:lnSpc>
              <a:spcBef>
                <a:spcPts val="0"/>
              </a:spcBef>
              <a:spcAft>
                <a:spcPts val="0"/>
              </a:spcAft>
              <a:buClr>
                <a:schemeClr val="dk1"/>
              </a:buClr>
              <a:buSzPts val="1400"/>
              <a:buFont typeface="Arial"/>
              <a:buNone/>
              <a:defRPr sz="1400" b="0" cap="none">
                <a:solidFill>
                  <a:schemeClr val="dk1"/>
                </a:solidFill>
                <a:latin typeface="Arial"/>
                <a:ea typeface="Arial"/>
                <a:cs typeface="Arial"/>
                <a:sym typeface="Arial"/>
              </a:defRPr>
            </a:lvl1pPr>
            <a:lvl2pPr marL="914400" lvl="1" indent="-228600" algn="l">
              <a:lnSpc>
                <a:spcPct val="90000"/>
              </a:lnSpc>
              <a:spcBef>
                <a:spcPts val="500"/>
              </a:spcBef>
              <a:spcAft>
                <a:spcPts val="0"/>
              </a:spcAft>
              <a:buClr>
                <a:srgbClr val="0070C0"/>
              </a:buClr>
              <a:buSzPts val="1400"/>
              <a:buFont typeface="Arial"/>
              <a:buNone/>
              <a:defRPr sz="1400">
                <a:latin typeface="Arial"/>
                <a:ea typeface="Arial"/>
                <a:cs typeface="Arial"/>
                <a:sym typeface="Arial"/>
              </a:defRPr>
            </a:lvl2pPr>
            <a:lvl3pPr marL="1371600" lvl="2" indent="-304800" algn="l">
              <a:lnSpc>
                <a:spcPct val="90000"/>
              </a:lnSpc>
              <a:spcBef>
                <a:spcPts val="400"/>
              </a:spcBef>
              <a:spcAft>
                <a:spcPts val="0"/>
              </a:spcAft>
              <a:buClr>
                <a:srgbClr val="0070C0"/>
              </a:buClr>
              <a:buSzPts val="1200"/>
              <a:buChar char="•"/>
              <a:defRPr sz="1200">
                <a:latin typeface="Arial"/>
                <a:ea typeface="Arial"/>
                <a:cs typeface="Arial"/>
                <a:sym typeface="Arial"/>
              </a:defRPr>
            </a:lvl3pPr>
            <a:lvl4pPr marL="1828800" lvl="3" indent="-317500" algn="l">
              <a:lnSpc>
                <a:spcPct val="90000"/>
              </a:lnSpc>
              <a:spcBef>
                <a:spcPts val="400"/>
              </a:spcBef>
              <a:spcAft>
                <a:spcPts val="0"/>
              </a:spcAft>
              <a:buClr>
                <a:srgbClr val="0070C0"/>
              </a:buClr>
              <a:buSzPts val="1400"/>
              <a:buChar char="•"/>
              <a:defRPr>
                <a:latin typeface="Arial"/>
                <a:ea typeface="Arial"/>
                <a:cs typeface="Arial"/>
                <a:sym typeface="Arial"/>
              </a:defRPr>
            </a:lvl4pPr>
            <a:lvl5pPr marL="2286000" lvl="4" indent="-317500" algn="l">
              <a:lnSpc>
                <a:spcPct val="90000"/>
              </a:lnSpc>
              <a:spcBef>
                <a:spcPts val="400"/>
              </a:spcBef>
              <a:spcAft>
                <a:spcPts val="0"/>
              </a:spcAft>
              <a:buClr>
                <a:srgbClr val="0070C0"/>
              </a:buClr>
              <a:buSzPts val="1400"/>
              <a:buChar char="•"/>
              <a:defRPr>
                <a:latin typeface="Arial"/>
                <a:ea typeface="Arial"/>
                <a:cs typeface="Arial"/>
                <a:sym typeface="Arial"/>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itation">
  <p:cSld name="Citation">
    <p:spTree>
      <p:nvGrpSpPr>
        <p:cNvPr id="1" name="Shape 84"/>
        <p:cNvGrpSpPr/>
        <p:nvPr/>
      </p:nvGrpSpPr>
      <p:grpSpPr>
        <a:xfrm>
          <a:off x="0" y="0"/>
          <a:ext cx="0" cy="0"/>
          <a:chOff x="0" y="0"/>
          <a:chExt cx="0" cy="0"/>
        </a:xfrm>
      </p:grpSpPr>
      <p:sp>
        <p:nvSpPr>
          <p:cNvPr id="85" name="Google Shape;85;p19"/>
          <p:cNvSpPr>
            <a:spLocks noGrp="1"/>
          </p:cNvSpPr>
          <p:nvPr>
            <p:ph type="pic" idx="2"/>
          </p:nvPr>
        </p:nvSpPr>
        <p:spPr>
          <a:xfrm>
            <a:off x="0" y="0"/>
            <a:ext cx="4572000" cy="5143500"/>
          </a:xfrm>
          <a:prstGeom prst="rect">
            <a:avLst/>
          </a:prstGeom>
          <a:noFill/>
          <a:ln>
            <a:noFill/>
          </a:ln>
        </p:spPr>
      </p:sp>
      <p:sp>
        <p:nvSpPr>
          <p:cNvPr id="86" name="Google Shape;86;p19"/>
          <p:cNvSpPr txBox="1">
            <a:spLocks noGrp="1"/>
          </p:cNvSpPr>
          <p:nvPr>
            <p:ph type="body" idx="1"/>
          </p:nvPr>
        </p:nvSpPr>
        <p:spPr>
          <a:xfrm>
            <a:off x="4992601" y="4234416"/>
            <a:ext cx="3746400" cy="504000"/>
          </a:xfrm>
          <a:prstGeom prst="rect">
            <a:avLst/>
          </a:prstGeom>
          <a:noFill/>
          <a:ln>
            <a:noFill/>
          </a:ln>
        </p:spPr>
        <p:txBody>
          <a:bodyPr spcFirstLastPara="1" wrap="square" lIns="0" tIns="0" rIns="0" bIns="0" anchor="b" anchorCtr="0">
            <a:normAutofit/>
          </a:bodyPr>
          <a:lstStyle>
            <a:lvl1pPr marL="457200" lvl="0" indent="-228600" algn="l">
              <a:lnSpc>
                <a:spcPct val="90000"/>
              </a:lnSpc>
              <a:spcBef>
                <a:spcPts val="0"/>
              </a:spcBef>
              <a:spcAft>
                <a:spcPts val="0"/>
              </a:spcAft>
              <a:buClr>
                <a:schemeClr val="dk1"/>
              </a:buClr>
              <a:buSzPts val="1400"/>
              <a:buFont typeface="Arial"/>
              <a:buNone/>
              <a:defRPr sz="1400" b="0" cap="none">
                <a:solidFill>
                  <a:schemeClr val="dk1"/>
                </a:solidFill>
                <a:latin typeface="Arial"/>
                <a:ea typeface="Arial"/>
                <a:cs typeface="Arial"/>
                <a:sym typeface="Arial"/>
              </a:defRPr>
            </a:lvl1pPr>
            <a:lvl2pPr marL="914400" lvl="1" indent="-228600" algn="l">
              <a:lnSpc>
                <a:spcPct val="90000"/>
              </a:lnSpc>
              <a:spcBef>
                <a:spcPts val="500"/>
              </a:spcBef>
              <a:spcAft>
                <a:spcPts val="0"/>
              </a:spcAft>
              <a:buClr>
                <a:srgbClr val="0070C0"/>
              </a:buClr>
              <a:buSzPts val="1400"/>
              <a:buFont typeface="Arial"/>
              <a:buNone/>
              <a:defRPr sz="1400">
                <a:latin typeface="Arial"/>
                <a:ea typeface="Arial"/>
                <a:cs typeface="Arial"/>
                <a:sym typeface="Arial"/>
              </a:defRPr>
            </a:lvl2pPr>
            <a:lvl3pPr marL="1371600" lvl="2" indent="-304800" algn="l">
              <a:lnSpc>
                <a:spcPct val="90000"/>
              </a:lnSpc>
              <a:spcBef>
                <a:spcPts val="400"/>
              </a:spcBef>
              <a:spcAft>
                <a:spcPts val="0"/>
              </a:spcAft>
              <a:buClr>
                <a:srgbClr val="0070C0"/>
              </a:buClr>
              <a:buSzPts val="1200"/>
              <a:buChar char="•"/>
              <a:defRPr sz="1200">
                <a:latin typeface="Arial"/>
                <a:ea typeface="Arial"/>
                <a:cs typeface="Arial"/>
                <a:sym typeface="Arial"/>
              </a:defRPr>
            </a:lvl3pPr>
            <a:lvl4pPr marL="1828800" lvl="3" indent="-317500" algn="l">
              <a:lnSpc>
                <a:spcPct val="90000"/>
              </a:lnSpc>
              <a:spcBef>
                <a:spcPts val="400"/>
              </a:spcBef>
              <a:spcAft>
                <a:spcPts val="0"/>
              </a:spcAft>
              <a:buClr>
                <a:srgbClr val="0070C0"/>
              </a:buClr>
              <a:buSzPts val="1400"/>
              <a:buChar char="•"/>
              <a:defRPr>
                <a:latin typeface="Arial"/>
                <a:ea typeface="Arial"/>
                <a:cs typeface="Arial"/>
                <a:sym typeface="Arial"/>
              </a:defRPr>
            </a:lvl4pPr>
            <a:lvl5pPr marL="2286000" lvl="4" indent="-317500" algn="l">
              <a:lnSpc>
                <a:spcPct val="90000"/>
              </a:lnSpc>
              <a:spcBef>
                <a:spcPts val="400"/>
              </a:spcBef>
              <a:spcAft>
                <a:spcPts val="0"/>
              </a:spcAft>
              <a:buClr>
                <a:srgbClr val="0070C0"/>
              </a:buClr>
              <a:buSzPts val="1400"/>
              <a:buChar char="•"/>
              <a:defRPr>
                <a:latin typeface="Arial"/>
                <a:ea typeface="Arial"/>
                <a:cs typeface="Arial"/>
                <a:sym typeface="Arial"/>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87" name="Google Shape;87;p19"/>
          <p:cNvSpPr txBox="1">
            <a:spLocks noGrp="1"/>
          </p:cNvSpPr>
          <p:nvPr>
            <p:ph type="body" idx="3"/>
          </p:nvPr>
        </p:nvSpPr>
        <p:spPr>
          <a:xfrm>
            <a:off x="4984800" y="405001"/>
            <a:ext cx="3754500" cy="3433500"/>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rgbClr val="000000"/>
              </a:buClr>
              <a:buSzPts val="1400"/>
              <a:buFont typeface="Arial"/>
              <a:buNone/>
              <a:defRPr sz="1400" i="1" cap="none">
                <a:solidFill>
                  <a:srgbClr val="000000"/>
                </a:solidFill>
                <a:latin typeface="Arial"/>
                <a:ea typeface="Arial"/>
                <a:cs typeface="Arial"/>
                <a:sym typeface="Arial"/>
              </a:defRPr>
            </a:lvl1pPr>
            <a:lvl2pPr marL="914400" lvl="1" indent="-317500" algn="l">
              <a:lnSpc>
                <a:spcPct val="90000"/>
              </a:lnSpc>
              <a:spcBef>
                <a:spcPts val="400"/>
              </a:spcBef>
              <a:spcAft>
                <a:spcPts val="0"/>
              </a:spcAft>
              <a:buClr>
                <a:srgbClr val="0070C0"/>
              </a:buClr>
              <a:buSzPts val="1400"/>
              <a:buChar char="•"/>
              <a:defRPr/>
            </a:lvl2pPr>
            <a:lvl3pPr marL="1371600" lvl="2" indent="-317500" algn="l">
              <a:lnSpc>
                <a:spcPct val="90000"/>
              </a:lnSpc>
              <a:spcBef>
                <a:spcPts val="400"/>
              </a:spcBef>
              <a:spcAft>
                <a:spcPts val="0"/>
              </a:spcAft>
              <a:buClr>
                <a:srgbClr val="0070C0"/>
              </a:buClr>
              <a:buSzPts val="1400"/>
              <a:buChar char="•"/>
              <a:defRPr/>
            </a:lvl3pPr>
            <a:lvl4pPr marL="1828800" lvl="3" indent="-317500" algn="l">
              <a:lnSpc>
                <a:spcPct val="90000"/>
              </a:lnSpc>
              <a:spcBef>
                <a:spcPts val="400"/>
              </a:spcBef>
              <a:spcAft>
                <a:spcPts val="0"/>
              </a:spcAft>
              <a:buClr>
                <a:srgbClr val="0070C0"/>
              </a:buClr>
              <a:buSzPts val="1400"/>
              <a:buChar char="•"/>
              <a:defRPr/>
            </a:lvl4pPr>
            <a:lvl5pPr marL="2286000" lvl="4" indent="-317500" algn="l">
              <a:lnSpc>
                <a:spcPct val="90000"/>
              </a:lnSpc>
              <a:spcBef>
                <a:spcPts val="400"/>
              </a:spcBef>
              <a:spcAft>
                <a:spcPts val="0"/>
              </a:spcAft>
              <a:buClr>
                <a:srgbClr val="0070C0"/>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Vide" type="blank">
  <p:cSld name="BLANK">
    <p:spTree>
      <p:nvGrpSpPr>
        <p:cNvPr id="1" name="Shape 88"/>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Photo + texte">
  <p:cSld name="Photo + texte">
    <p:spTree>
      <p:nvGrpSpPr>
        <p:cNvPr id="1" name="Shape 14"/>
        <p:cNvGrpSpPr/>
        <p:nvPr/>
      </p:nvGrpSpPr>
      <p:grpSpPr>
        <a:xfrm>
          <a:off x="0" y="0"/>
          <a:ext cx="0" cy="0"/>
          <a:chOff x="0" y="0"/>
          <a:chExt cx="0" cy="0"/>
        </a:xfrm>
      </p:grpSpPr>
      <p:sp>
        <p:nvSpPr>
          <p:cNvPr id="15" name="Google Shape;15;p3"/>
          <p:cNvSpPr>
            <a:spLocks noGrp="1"/>
          </p:cNvSpPr>
          <p:nvPr>
            <p:ph type="pic" idx="2"/>
          </p:nvPr>
        </p:nvSpPr>
        <p:spPr>
          <a:xfrm>
            <a:off x="0" y="0"/>
            <a:ext cx="4572000" cy="5143500"/>
          </a:xfrm>
          <a:prstGeom prst="rect">
            <a:avLst/>
          </a:prstGeom>
          <a:noFill/>
          <a:ln>
            <a:noFill/>
          </a:ln>
        </p:spPr>
      </p:sp>
      <p:sp>
        <p:nvSpPr>
          <p:cNvPr id="16" name="Google Shape;16;p3"/>
          <p:cNvSpPr txBox="1">
            <a:spLocks noGrp="1"/>
          </p:cNvSpPr>
          <p:nvPr>
            <p:ph type="body" idx="1"/>
          </p:nvPr>
        </p:nvSpPr>
        <p:spPr>
          <a:xfrm>
            <a:off x="4992602" y="1525137"/>
            <a:ext cx="3746400" cy="3213300"/>
          </a:xfrm>
          <a:prstGeom prst="rect">
            <a:avLst/>
          </a:prstGeom>
          <a:noFill/>
          <a:ln>
            <a:noFill/>
          </a:ln>
        </p:spPr>
        <p:txBody>
          <a:bodyPr spcFirstLastPara="1" wrap="square" lIns="0" tIns="0" rIns="0" bIns="0" anchor="t" anchorCtr="0">
            <a:normAutofit/>
          </a:bodyPr>
          <a:lstStyle>
            <a:lvl1pPr marL="457200" lvl="0" indent="-228600" algn="l">
              <a:lnSpc>
                <a:spcPct val="90000"/>
              </a:lnSpc>
              <a:spcBef>
                <a:spcPts val="800"/>
              </a:spcBef>
              <a:spcAft>
                <a:spcPts val="0"/>
              </a:spcAft>
              <a:buClr>
                <a:schemeClr val="dk1"/>
              </a:buClr>
              <a:buSzPts val="1000"/>
              <a:buFont typeface="Arial"/>
              <a:buNone/>
              <a:defRPr sz="1000" cap="none">
                <a:solidFill>
                  <a:schemeClr val="dk1"/>
                </a:solidFill>
                <a:latin typeface="Arial"/>
                <a:ea typeface="Arial"/>
                <a:cs typeface="Arial"/>
                <a:sym typeface="Arial"/>
              </a:defRPr>
            </a:lvl1pPr>
            <a:lvl2pPr marL="914400" lvl="1" indent="-228600" algn="l">
              <a:lnSpc>
                <a:spcPct val="90000"/>
              </a:lnSpc>
              <a:spcBef>
                <a:spcPts val="400"/>
              </a:spcBef>
              <a:spcAft>
                <a:spcPts val="0"/>
              </a:spcAft>
              <a:buClr>
                <a:srgbClr val="0070C0"/>
              </a:buClr>
              <a:buSzPts val="1000"/>
              <a:buFont typeface="Arial"/>
              <a:buNone/>
              <a:defRPr sz="1000" b="1">
                <a:latin typeface="Arial"/>
                <a:ea typeface="Arial"/>
                <a:cs typeface="Arial"/>
                <a:sym typeface="Arial"/>
              </a:defRPr>
            </a:lvl2pPr>
            <a:lvl3pPr marL="1371600" marR="0" lvl="2" indent="-228600" algn="l">
              <a:lnSpc>
                <a:spcPct val="90000"/>
              </a:lnSpc>
              <a:spcBef>
                <a:spcPts val="300"/>
              </a:spcBef>
              <a:spcAft>
                <a:spcPts val="0"/>
              </a:spcAft>
              <a:buClr>
                <a:srgbClr val="0070C0"/>
              </a:buClr>
              <a:buSzPts val="1200"/>
              <a:buFont typeface="Arial"/>
              <a:buNone/>
              <a:defRPr sz="1200" b="0" i="0">
                <a:latin typeface="Arial"/>
                <a:ea typeface="Arial"/>
                <a:cs typeface="Arial"/>
                <a:sym typeface="Arial"/>
              </a:defRPr>
            </a:lvl3pPr>
            <a:lvl4pPr marL="1828800" lvl="3" indent="-317500" algn="l">
              <a:lnSpc>
                <a:spcPct val="90000"/>
              </a:lnSpc>
              <a:spcBef>
                <a:spcPts val="400"/>
              </a:spcBef>
              <a:spcAft>
                <a:spcPts val="0"/>
              </a:spcAft>
              <a:buClr>
                <a:srgbClr val="0070C0"/>
              </a:buClr>
              <a:buSzPts val="1400"/>
              <a:buChar char="•"/>
              <a:defRPr>
                <a:latin typeface="Arial"/>
                <a:ea typeface="Arial"/>
                <a:cs typeface="Arial"/>
                <a:sym typeface="Arial"/>
              </a:defRPr>
            </a:lvl4pPr>
            <a:lvl5pPr marL="2286000" lvl="4" indent="-317500" algn="l">
              <a:lnSpc>
                <a:spcPct val="90000"/>
              </a:lnSpc>
              <a:spcBef>
                <a:spcPts val="400"/>
              </a:spcBef>
              <a:spcAft>
                <a:spcPts val="0"/>
              </a:spcAft>
              <a:buClr>
                <a:srgbClr val="0070C0"/>
              </a:buClr>
              <a:buSzPts val="1400"/>
              <a:buChar char="•"/>
              <a:defRPr>
                <a:latin typeface="Arial"/>
                <a:ea typeface="Arial"/>
                <a:cs typeface="Arial"/>
                <a:sym typeface="Arial"/>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17" name="Google Shape;17;p3"/>
          <p:cNvSpPr txBox="1">
            <a:spLocks noGrp="1"/>
          </p:cNvSpPr>
          <p:nvPr>
            <p:ph type="title"/>
          </p:nvPr>
        </p:nvSpPr>
        <p:spPr>
          <a:xfrm>
            <a:off x="4996388" y="403076"/>
            <a:ext cx="3742500" cy="272700"/>
          </a:xfrm>
          <a:prstGeom prst="rect">
            <a:avLst/>
          </a:prstGeom>
          <a:noFill/>
          <a:ln>
            <a:noFill/>
          </a:ln>
        </p:spPr>
        <p:txBody>
          <a:bodyPr spcFirstLastPara="1" wrap="square" lIns="0" tIns="0" rIns="0" bIns="0" anchor="t" anchorCtr="0">
            <a:spAutoFit/>
          </a:bodyPr>
          <a:lstStyle>
            <a:lvl1pPr lvl="0" algn="l">
              <a:lnSpc>
                <a:spcPct val="90000"/>
              </a:lnSpc>
              <a:spcBef>
                <a:spcPts val="0"/>
              </a:spcBef>
              <a:spcAft>
                <a:spcPts val="0"/>
              </a:spcAft>
              <a:buClr>
                <a:srgbClr val="ED7D31"/>
              </a:buClr>
              <a:buSzPts val="2000"/>
              <a:buFont typeface="Arial"/>
              <a:buNone/>
              <a:defRPr sz="2000" b="1" cap="none">
                <a:latin typeface="Arial"/>
                <a:ea typeface="Arial"/>
                <a:cs typeface="Arial"/>
                <a:sym typeface="Aria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pic>
        <p:nvPicPr>
          <p:cNvPr id="18" name="Google Shape;18;p3"/>
          <p:cNvPicPr preferRelativeResize="0"/>
          <p:nvPr/>
        </p:nvPicPr>
        <p:blipFill rotWithShape="1">
          <a:blip r:embed="rId2">
            <a:alphaModFix/>
          </a:blip>
          <a:srcRect/>
          <a:stretch/>
        </p:blipFill>
        <p:spPr>
          <a:xfrm>
            <a:off x="134834" y="4738499"/>
            <a:ext cx="270000" cy="270000"/>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1_Titre uniquement">
  <p:cSld name="1_Titre uniquement">
    <p:spTree>
      <p:nvGrpSpPr>
        <p:cNvPr id="1" name="Shape 89"/>
        <p:cNvGrpSpPr/>
        <p:nvPr/>
      </p:nvGrpSpPr>
      <p:grpSpPr>
        <a:xfrm>
          <a:off x="0" y="0"/>
          <a:ext cx="0" cy="0"/>
          <a:chOff x="0" y="0"/>
          <a:chExt cx="0" cy="0"/>
        </a:xfrm>
      </p:grpSpPr>
      <p:sp>
        <p:nvSpPr>
          <p:cNvPr id="90" name="Google Shape;90;p21"/>
          <p:cNvSpPr txBox="1">
            <a:spLocks noGrp="1"/>
          </p:cNvSpPr>
          <p:nvPr>
            <p:ph type="title"/>
          </p:nvPr>
        </p:nvSpPr>
        <p:spPr>
          <a:xfrm>
            <a:off x="412801" y="414401"/>
            <a:ext cx="8326200" cy="363600"/>
          </a:xfrm>
          <a:prstGeom prst="rect">
            <a:avLst/>
          </a:prstGeom>
          <a:noFill/>
          <a:ln>
            <a:noFill/>
          </a:ln>
        </p:spPr>
        <p:txBody>
          <a:bodyPr spcFirstLastPara="1" wrap="square" lIns="0" tIns="0" rIns="0" bIns="0" anchor="t" anchorCtr="0">
            <a:spAutoFit/>
          </a:bodyPr>
          <a:lstStyle>
            <a:lvl1pPr lvl="0" algn="l">
              <a:lnSpc>
                <a:spcPct val="90000"/>
              </a:lnSpc>
              <a:spcBef>
                <a:spcPts val="0"/>
              </a:spcBef>
              <a:spcAft>
                <a:spcPts val="0"/>
              </a:spcAft>
              <a:buClr>
                <a:srgbClr val="ED7D31"/>
              </a:buClr>
              <a:buSzPts val="2600"/>
              <a:buFont typeface="Arial"/>
              <a:buNone/>
              <a:defRPr sz="2600" b="1" cap="none">
                <a:latin typeface="KG Blank Space Solid" panose="02000000000000000000" pitchFamily="2" charset="77"/>
                <a:ea typeface="KG Blank Space Solid" panose="02000000000000000000" pitchFamily="2" charset="77"/>
                <a:cs typeface="Arial"/>
                <a:sym typeface="Aria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Page de fin">
  <p:cSld name="Page de fin">
    <p:bg>
      <p:bgPr>
        <a:solidFill>
          <a:schemeClr val="accent1"/>
        </a:solidFill>
        <a:effectLst/>
      </p:bgPr>
    </p:bg>
    <p:spTree>
      <p:nvGrpSpPr>
        <p:cNvPr id="1" name="Shape 91"/>
        <p:cNvGrpSpPr/>
        <p:nvPr/>
      </p:nvGrpSpPr>
      <p:grpSpPr>
        <a:xfrm>
          <a:off x="0" y="0"/>
          <a:ext cx="0" cy="0"/>
          <a:chOff x="0" y="0"/>
          <a:chExt cx="0" cy="0"/>
        </a:xfrm>
      </p:grpSpPr>
      <p:sp>
        <p:nvSpPr>
          <p:cNvPr id="92" name="Google Shape;92;p22">
            <a:hlinkClick r:id="rId2"/>
          </p:cNvPr>
          <p:cNvSpPr txBox="1"/>
          <p:nvPr/>
        </p:nvSpPr>
        <p:spPr>
          <a:xfrm>
            <a:off x="2185966" y="3773060"/>
            <a:ext cx="3293100" cy="1221000"/>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 sz="800">
                <a:solidFill>
                  <a:schemeClr val="lt1"/>
                </a:solidFill>
                <a:latin typeface="Arial"/>
                <a:ea typeface="Arial"/>
                <a:cs typeface="Arial"/>
                <a:sym typeface="Arial"/>
              </a:rPr>
              <a:t>12 rue Pierre Sémard</a:t>
            </a:r>
            <a:endParaRPr sz="1100"/>
          </a:p>
          <a:p>
            <a:pPr marL="0" marR="0" lvl="0" indent="0" algn="l" rtl="0">
              <a:spcBef>
                <a:spcPts val="0"/>
              </a:spcBef>
              <a:spcAft>
                <a:spcPts val="0"/>
              </a:spcAft>
              <a:buNone/>
            </a:pPr>
            <a:r>
              <a:rPr lang="en" sz="800">
                <a:solidFill>
                  <a:schemeClr val="lt1"/>
                </a:solidFill>
                <a:latin typeface="Arial"/>
                <a:ea typeface="Arial"/>
                <a:cs typeface="Arial"/>
                <a:sym typeface="Arial"/>
              </a:rPr>
              <a:t>38000 Grenoble – France</a:t>
            </a:r>
            <a:endParaRPr sz="1100"/>
          </a:p>
          <a:p>
            <a:pPr marL="0" marR="0" lvl="0" indent="0" algn="l" rtl="0">
              <a:spcBef>
                <a:spcPts val="0"/>
              </a:spcBef>
              <a:spcAft>
                <a:spcPts val="0"/>
              </a:spcAft>
              <a:buNone/>
            </a:pPr>
            <a:r>
              <a:rPr lang="en" sz="800">
                <a:solidFill>
                  <a:schemeClr val="lt1"/>
                </a:solidFill>
                <a:latin typeface="Arial"/>
                <a:ea typeface="Arial"/>
                <a:cs typeface="Arial"/>
                <a:sym typeface="Arial"/>
              </a:rPr>
              <a:t>+33 4 76 70 60 60</a:t>
            </a:r>
            <a:endParaRPr sz="1100"/>
          </a:p>
          <a:p>
            <a:pPr marL="0" marR="0" lvl="0" indent="0" algn="l" rtl="0">
              <a:spcBef>
                <a:spcPts val="200"/>
              </a:spcBef>
              <a:spcAft>
                <a:spcPts val="0"/>
              </a:spcAft>
              <a:buNone/>
            </a:pPr>
            <a:r>
              <a:rPr lang="en" sz="800">
                <a:solidFill>
                  <a:schemeClr val="lt1"/>
                </a:solidFill>
                <a:latin typeface="Arial"/>
                <a:ea typeface="Arial"/>
                <a:cs typeface="Arial"/>
                <a:sym typeface="Arial"/>
              </a:rPr>
              <a:t>98 rue Didot</a:t>
            </a:r>
            <a:endParaRPr sz="1100"/>
          </a:p>
          <a:p>
            <a:pPr marL="0" marR="0" lvl="0" indent="0" algn="l" rtl="0">
              <a:spcBef>
                <a:spcPts val="0"/>
              </a:spcBef>
              <a:spcAft>
                <a:spcPts val="0"/>
              </a:spcAft>
              <a:buNone/>
            </a:pPr>
            <a:r>
              <a:rPr lang="en" sz="800">
                <a:solidFill>
                  <a:schemeClr val="lt1"/>
                </a:solidFill>
                <a:latin typeface="Arial"/>
                <a:ea typeface="Arial"/>
                <a:cs typeface="Arial"/>
                <a:sym typeface="Arial"/>
              </a:rPr>
              <a:t>75014 Paris</a:t>
            </a:r>
            <a:endParaRPr sz="1100"/>
          </a:p>
          <a:p>
            <a:pPr marL="0" marR="0" lvl="0" indent="0" algn="l" rtl="0">
              <a:spcBef>
                <a:spcPts val="200"/>
              </a:spcBef>
              <a:spcAft>
                <a:spcPts val="0"/>
              </a:spcAft>
              <a:buNone/>
            </a:pPr>
            <a:r>
              <a:rPr lang="en" sz="800">
                <a:solidFill>
                  <a:schemeClr val="lt1"/>
                </a:solidFill>
                <a:latin typeface="Arial"/>
                <a:ea typeface="Arial"/>
                <a:cs typeface="Arial"/>
                <a:sym typeface="Arial"/>
              </a:rPr>
              <a:t>info@grenoble-em.com</a:t>
            </a:r>
            <a:endParaRPr sz="1100"/>
          </a:p>
          <a:p>
            <a:pPr marL="0" marR="0" lvl="0" indent="0" algn="l" rtl="0">
              <a:spcBef>
                <a:spcPts val="0"/>
              </a:spcBef>
              <a:spcAft>
                <a:spcPts val="0"/>
              </a:spcAft>
              <a:buNone/>
            </a:pPr>
            <a:endParaRPr sz="800">
              <a:solidFill>
                <a:schemeClr val="lt1"/>
              </a:solidFill>
              <a:latin typeface="Arial"/>
              <a:ea typeface="Arial"/>
              <a:cs typeface="Arial"/>
              <a:sym typeface="Arial"/>
            </a:endParaRPr>
          </a:p>
          <a:p>
            <a:pPr marL="0" marR="0" lvl="0" indent="0" algn="l" rtl="0">
              <a:spcBef>
                <a:spcPts val="0"/>
              </a:spcBef>
              <a:spcAft>
                <a:spcPts val="0"/>
              </a:spcAft>
              <a:buNone/>
            </a:pPr>
            <a:r>
              <a:rPr lang="en" sz="900" b="1">
                <a:solidFill>
                  <a:schemeClr val="lt1"/>
                </a:solidFill>
                <a:latin typeface="Arial"/>
                <a:ea typeface="Arial"/>
                <a:cs typeface="Arial"/>
                <a:sym typeface="Arial"/>
              </a:rPr>
              <a:t>grenoble-em.com</a:t>
            </a:r>
            <a:r>
              <a:rPr lang="en" sz="800" b="1">
                <a:solidFill>
                  <a:schemeClr val="lt1"/>
                </a:solidFill>
                <a:latin typeface="Arial"/>
                <a:ea typeface="Arial"/>
                <a:cs typeface="Arial"/>
                <a:sym typeface="Arial"/>
              </a:rPr>
              <a:t> </a:t>
            </a:r>
            <a:endParaRPr sz="1100"/>
          </a:p>
          <a:p>
            <a:pPr marL="0" marR="0" lvl="0" indent="0" algn="l" rtl="0">
              <a:spcBef>
                <a:spcPts val="0"/>
              </a:spcBef>
              <a:spcAft>
                <a:spcPts val="0"/>
              </a:spcAft>
              <a:buNone/>
            </a:pPr>
            <a:endParaRPr sz="1100">
              <a:solidFill>
                <a:schemeClr val="lt1"/>
              </a:solidFill>
              <a:latin typeface="Arial"/>
              <a:ea typeface="Arial"/>
              <a:cs typeface="Arial"/>
              <a:sym typeface="Arial"/>
            </a:endParaRPr>
          </a:p>
        </p:txBody>
      </p:sp>
      <p:pic>
        <p:nvPicPr>
          <p:cNvPr id="93" name="Google Shape;93;p22"/>
          <p:cNvPicPr preferRelativeResize="0"/>
          <p:nvPr/>
        </p:nvPicPr>
        <p:blipFill rotWithShape="1">
          <a:blip r:embed="rId3">
            <a:alphaModFix/>
          </a:blip>
          <a:srcRect/>
          <a:stretch/>
        </p:blipFill>
        <p:spPr>
          <a:xfrm>
            <a:off x="4060858" y="3773060"/>
            <a:ext cx="1620000" cy="251297"/>
          </a:xfrm>
          <a:prstGeom prst="rect">
            <a:avLst/>
          </a:prstGeom>
          <a:noFill/>
          <a:ln>
            <a:noFill/>
          </a:ln>
        </p:spPr>
      </p:pic>
      <p:pic>
        <p:nvPicPr>
          <p:cNvPr id="94" name="Google Shape;94;p22"/>
          <p:cNvPicPr preferRelativeResize="0"/>
          <p:nvPr/>
        </p:nvPicPr>
        <p:blipFill rotWithShape="1">
          <a:blip r:embed="rId4">
            <a:alphaModFix/>
          </a:blip>
          <a:srcRect/>
          <a:stretch/>
        </p:blipFill>
        <p:spPr>
          <a:xfrm>
            <a:off x="4060858" y="4248656"/>
            <a:ext cx="648000" cy="253063"/>
          </a:xfrm>
          <a:prstGeom prst="rect">
            <a:avLst/>
          </a:prstGeom>
          <a:noFill/>
          <a:ln>
            <a:noFill/>
          </a:ln>
        </p:spPr>
      </p:pic>
      <p:cxnSp>
        <p:nvCxnSpPr>
          <p:cNvPr id="95" name="Google Shape;95;p22"/>
          <p:cNvCxnSpPr/>
          <p:nvPr/>
        </p:nvCxnSpPr>
        <p:spPr>
          <a:xfrm>
            <a:off x="2185966" y="3569668"/>
            <a:ext cx="1258500" cy="0"/>
          </a:xfrm>
          <a:prstGeom prst="straightConnector1">
            <a:avLst/>
          </a:prstGeom>
          <a:noFill/>
          <a:ln w="57150" cap="flat" cmpd="sng">
            <a:solidFill>
              <a:schemeClr val="lt1"/>
            </a:solidFill>
            <a:prstDash val="solid"/>
            <a:miter lim="8000"/>
            <a:headEnd type="none" w="sm" len="sm"/>
            <a:tailEnd type="none" w="sm" len="sm"/>
          </a:ln>
        </p:spPr>
      </p:cxnSp>
      <p:cxnSp>
        <p:nvCxnSpPr>
          <p:cNvPr id="96" name="Google Shape;96;p22"/>
          <p:cNvCxnSpPr/>
          <p:nvPr/>
        </p:nvCxnSpPr>
        <p:spPr>
          <a:xfrm>
            <a:off x="4060859" y="3569668"/>
            <a:ext cx="1620000" cy="0"/>
          </a:xfrm>
          <a:prstGeom prst="straightConnector1">
            <a:avLst/>
          </a:prstGeom>
          <a:noFill/>
          <a:ln w="57150" cap="flat" cmpd="sng">
            <a:solidFill>
              <a:schemeClr val="lt1"/>
            </a:solidFill>
            <a:prstDash val="solid"/>
            <a:miter lim="8000"/>
            <a:headEnd type="none" w="sm" len="sm"/>
            <a:tailEnd type="none" w="sm" len="sm"/>
          </a:ln>
        </p:spPr>
      </p:cxnSp>
      <p:pic>
        <p:nvPicPr>
          <p:cNvPr id="97" name="Google Shape;97;p22"/>
          <p:cNvPicPr preferRelativeResize="0"/>
          <p:nvPr/>
        </p:nvPicPr>
        <p:blipFill rotWithShape="1">
          <a:blip r:embed="rId5">
            <a:alphaModFix/>
          </a:blip>
          <a:srcRect/>
          <a:stretch/>
        </p:blipFill>
        <p:spPr>
          <a:xfrm>
            <a:off x="416198" y="2890316"/>
            <a:ext cx="1064740" cy="1890000"/>
          </a:xfrm>
          <a:prstGeom prst="rect">
            <a:avLst/>
          </a:prstGeom>
          <a:noFill/>
          <a:ln>
            <a:noFill/>
          </a:ln>
        </p:spPr>
      </p:pic>
      <p:pic>
        <p:nvPicPr>
          <p:cNvPr id="98" name="Google Shape;98;p22"/>
          <p:cNvPicPr preferRelativeResize="0"/>
          <p:nvPr/>
        </p:nvPicPr>
        <p:blipFill rotWithShape="1">
          <a:blip r:embed="rId6">
            <a:alphaModFix/>
          </a:blip>
          <a:srcRect/>
          <a:stretch/>
        </p:blipFill>
        <p:spPr>
          <a:xfrm>
            <a:off x="7226452" y="3838405"/>
            <a:ext cx="1566000" cy="1077366"/>
          </a:xfrm>
          <a:prstGeom prst="rect">
            <a:avLst/>
          </a:prstGeom>
          <a:noFill/>
          <a:ln>
            <a:noFill/>
          </a:ln>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G noir 1">
  <p:cSld name="G noir 1">
    <p:bg>
      <p:bgPr>
        <a:solidFill>
          <a:schemeClr val="lt1"/>
        </a:solidFill>
        <a:effectLst/>
      </p:bgPr>
    </p:bg>
    <p:spTree>
      <p:nvGrpSpPr>
        <p:cNvPr id="1" name="Shape 99"/>
        <p:cNvGrpSpPr/>
        <p:nvPr/>
      </p:nvGrpSpPr>
      <p:grpSpPr>
        <a:xfrm>
          <a:off x="0" y="0"/>
          <a:ext cx="0" cy="0"/>
          <a:chOff x="0" y="0"/>
          <a:chExt cx="0" cy="0"/>
        </a:xfrm>
      </p:grpSpPr>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1_Contenu pleine page">
  <p:cSld name="1_Contenu pleine page">
    <p:spTree>
      <p:nvGrpSpPr>
        <p:cNvPr id="1" name="Shape 100"/>
        <p:cNvGrpSpPr/>
        <p:nvPr/>
      </p:nvGrpSpPr>
      <p:grpSpPr>
        <a:xfrm>
          <a:off x="0" y="0"/>
          <a:ext cx="0" cy="0"/>
          <a:chOff x="0" y="0"/>
          <a:chExt cx="0" cy="0"/>
        </a:xfrm>
      </p:grpSpPr>
      <p:sp>
        <p:nvSpPr>
          <p:cNvPr id="101" name="Google Shape;101;p24"/>
          <p:cNvSpPr txBox="1">
            <a:spLocks noGrp="1"/>
          </p:cNvSpPr>
          <p:nvPr>
            <p:ph type="title"/>
          </p:nvPr>
        </p:nvSpPr>
        <p:spPr>
          <a:xfrm>
            <a:off x="412801" y="414401"/>
            <a:ext cx="8326200" cy="363600"/>
          </a:xfrm>
          <a:prstGeom prst="rect">
            <a:avLst/>
          </a:prstGeom>
          <a:noFill/>
          <a:ln>
            <a:noFill/>
          </a:ln>
        </p:spPr>
        <p:txBody>
          <a:bodyPr spcFirstLastPara="1" wrap="square" lIns="0" tIns="0" rIns="0" bIns="0" anchor="t" anchorCtr="0">
            <a:spAutoFit/>
          </a:bodyPr>
          <a:lstStyle>
            <a:lvl1pPr lvl="0" algn="l">
              <a:lnSpc>
                <a:spcPct val="90000"/>
              </a:lnSpc>
              <a:spcBef>
                <a:spcPts val="0"/>
              </a:spcBef>
              <a:spcAft>
                <a:spcPts val="0"/>
              </a:spcAft>
              <a:buClr>
                <a:srgbClr val="ED7D31"/>
              </a:buClr>
              <a:buSzPts val="2700"/>
              <a:buFont typeface="Arial"/>
              <a:buNone/>
              <a:defRPr b="1">
                <a:latin typeface="Arial"/>
                <a:ea typeface="Arial"/>
                <a:cs typeface="Arial"/>
                <a:sym typeface="Aria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102" name="Google Shape;102;p24"/>
          <p:cNvSpPr txBox="1">
            <a:spLocks noGrp="1"/>
          </p:cNvSpPr>
          <p:nvPr>
            <p:ph type="body" idx="1"/>
          </p:nvPr>
        </p:nvSpPr>
        <p:spPr>
          <a:xfrm>
            <a:off x="413149" y="1191816"/>
            <a:ext cx="8325900" cy="3546900"/>
          </a:xfrm>
          <a:prstGeom prst="rect">
            <a:avLst/>
          </a:prstGeom>
          <a:noFill/>
          <a:ln>
            <a:noFill/>
          </a:ln>
        </p:spPr>
        <p:txBody>
          <a:bodyPr spcFirstLastPara="1" wrap="square" lIns="0" tIns="0" rIns="0" bIns="0" anchor="t" anchorCtr="0">
            <a:normAutofit/>
          </a:bodyPr>
          <a:lstStyle>
            <a:lvl1pPr marL="457200" lvl="0" indent="-317500" algn="l">
              <a:lnSpc>
                <a:spcPct val="90000"/>
              </a:lnSpc>
              <a:spcBef>
                <a:spcPts val="800"/>
              </a:spcBef>
              <a:spcAft>
                <a:spcPts val="0"/>
              </a:spcAft>
              <a:buClr>
                <a:schemeClr val="dk1"/>
              </a:buClr>
              <a:buSzPts val="1400"/>
              <a:buChar char="•"/>
              <a:defRPr sz="1400" cap="none">
                <a:solidFill>
                  <a:schemeClr val="dk1"/>
                </a:solidFill>
                <a:latin typeface="Arial"/>
                <a:ea typeface="Arial"/>
                <a:cs typeface="Arial"/>
                <a:sym typeface="Arial"/>
              </a:defRPr>
            </a:lvl1pPr>
            <a:lvl2pPr marL="914400" lvl="1" indent="-317500" algn="l">
              <a:lnSpc>
                <a:spcPct val="90000"/>
              </a:lnSpc>
              <a:spcBef>
                <a:spcPts val="400"/>
              </a:spcBef>
              <a:spcAft>
                <a:spcPts val="0"/>
              </a:spcAft>
              <a:buClr>
                <a:srgbClr val="0070C0"/>
              </a:buClr>
              <a:buSzPts val="1400"/>
              <a:buChar char="•"/>
              <a:defRPr/>
            </a:lvl2pPr>
            <a:lvl3pPr marL="1371600" lvl="2" indent="-317500" algn="l">
              <a:lnSpc>
                <a:spcPct val="90000"/>
              </a:lnSpc>
              <a:spcBef>
                <a:spcPts val="400"/>
              </a:spcBef>
              <a:spcAft>
                <a:spcPts val="0"/>
              </a:spcAft>
              <a:buClr>
                <a:srgbClr val="0070C0"/>
              </a:buClr>
              <a:buSzPts val="1400"/>
              <a:buChar char="•"/>
              <a:defRPr/>
            </a:lvl3pPr>
            <a:lvl4pPr marL="1828800" lvl="3" indent="-317500" algn="l">
              <a:lnSpc>
                <a:spcPct val="90000"/>
              </a:lnSpc>
              <a:spcBef>
                <a:spcPts val="400"/>
              </a:spcBef>
              <a:spcAft>
                <a:spcPts val="0"/>
              </a:spcAft>
              <a:buClr>
                <a:srgbClr val="0070C0"/>
              </a:buClr>
              <a:buSzPts val="1400"/>
              <a:buChar char="•"/>
              <a:defRPr/>
            </a:lvl4pPr>
            <a:lvl5pPr marL="2286000" lvl="4" indent="-317500" algn="l">
              <a:lnSpc>
                <a:spcPct val="90000"/>
              </a:lnSpc>
              <a:spcBef>
                <a:spcPts val="400"/>
              </a:spcBef>
              <a:spcAft>
                <a:spcPts val="0"/>
              </a:spcAft>
              <a:buClr>
                <a:srgbClr val="0070C0"/>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103" name="Google Shape;103;p24"/>
          <p:cNvSpPr txBox="1">
            <a:spLocks noGrp="1"/>
          </p:cNvSpPr>
          <p:nvPr>
            <p:ph type="title" idx="2"/>
          </p:nvPr>
        </p:nvSpPr>
        <p:spPr>
          <a:xfrm>
            <a:off x="412801" y="414401"/>
            <a:ext cx="8326200" cy="363600"/>
          </a:xfrm>
          <a:prstGeom prst="rect">
            <a:avLst/>
          </a:prstGeom>
          <a:noFill/>
          <a:ln>
            <a:noFill/>
          </a:ln>
        </p:spPr>
        <p:txBody>
          <a:bodyPr spcFirstLastPara="1" wrap="square" lIns="0" tIns="0" rIns="0" bIns="0" anchor="t" anchorCtr="0">
            <a:spAutoFit/>
          </a:bodyPr>
          <a:lstStyle>
            <a:lvl1pPr lvl="0" algn="l">
              <a:lnSpc>
                <a:spcPct val="90000"/>
              </a:lnSpc>
              <a:spcBef>
                <a:spcPts val="0"/>
              </a:spcBef>
              <a:spcAft>
                <a:spcPts val="0"/>
              </a:spcAft>
              <a:buClr>
                <a:srgbClr val="ED7D31"/>
              </a:buClr>
              <a:buSzPts val="2700"/>
              <a:buFont typeface="Arial"/>
              <a:buNone/>
              <a:defRPr b="1">
                <a:latin typeface="Arial"/>
                <a:ea typeface="Arial"/>
                <a:cs typeface="Arial"/>
                <a:sym typeface="Aria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re seul" type="titleOnly">
  <p:cSld name="TITLE_ONLY">
    <p:spTree>
      <p:nvGrpSpPr>
        <p:cNvPr id="1" name="Shape 104"/>
        <p:cNvGrpSpPr/>
        <p:nvPr/>
      </p:nvGrpSpPr>
      <p:grpSpPr>
        <a:xfrm>
          <a:off x="0" y="0"/>
          <a:ext cx="0" cy="0"/>
          <a:chOff x="0" y="0"/>
          <a:chExt cx="0" cy="0"/>
        </a:xfrm>
      </p:grpSpPr>
      <p:sp>
        <p:nvSpPr>
          <p:cNvPr id="105" name="Google Shape;105;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rgbClr val="ED7D3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106" name="Google Shape;106;p25"/>
          <p:cNvSpPr txBox="1">
            <a:spLocks noGrp="1"/>
          </p:cNvSpPr>
          <p:nvPr>
            <p:ph type="dt" idx="10"/>
          </p:nvPr>
        </p:nvSpPr>
        <p:spPr>
          <a:xfrm>
            <a:off x="0" y="0"/>
            <a:ext cx="2250000" cy="2250000"/>
          </a:xfrm>
          <a:prstGeom prst="rect">
            <a:avLst/>
          </a:prstGeom>
          <a:noFill/>
          <a:ln>
            <a:noFill/>
          </a:ln>
        </p:spPr>
        <p:txBody>
          <a:bodyPr spcFirstLastPara="1" wrap="square" lIns="68575" tIns="34275" rIns="68575" bIns="34275" anchor="t" anchorCtr="0">
            <a:noAutofit/>
          </a:bodyPr>
          <a:lstStyle>
            <a:lvl1pPr marR="0" lvl="0" algn="l" rtl="0">
              <a:spcBef>
                <a:spcPts val="0"/>
              </a:spcBef>
              <a:spcAft>
                <a:spcPts val="0"/>
              </a:spcAft>
              <a:buSzPts val="1100"/>
              <a:buNone/>
              <a:defRPr sz="1400">
                <a:solidFill>
                  <a:schemeClr val="dk1"/>
                </a:solidFill>
                <a:latin typeface="Arial"/>
                <a:ea typeface="Arial"/>
                <a:cs typeface="Arial"/>
                <a:sym typeface="Arial"/>
              </a:defRPr>
            </a:lvl1pPr>
            <a:lvl2pPr marR="0" lvl="1" algn="l" rtl="0">
              <a:spcBef>
                <a:spcPts val="0"/>
              </a:spcBef>
              <a:spcAft>
                <a:spcPts val="0"/>
              </a:spcAft>
              <a:buSzPts val="1100"/>
              <a:buNone/>
              <a:defRPr sz="1400" b="0" i="0" u="none" strike="noStrike" cap="none">
                <a:solidFill>
                  <a:schemeClr val="dk1"/>
                </a:solidFill>
                <a:latin typeface="Arial"/>
                <a:ea typeface="Arial"/>
                <a:cs typeface="Arial"/>
                <a:sym typeface="Arial"/>
              </a:defRPr>
            </a:lvl2pPr>
            <a:lvl3pPr marR="0" lvl="2" algn="l" rtl="0">
              <a:spcBef>
                <a:spcPts val="0"/>
              </a:spcBef>
              <a:spcAft>
                <a:spcPts val="0"/>
              </a:spcAft>
              <a:buSzPts val="1100"/>
              <a:buNone/>
              <a:defRPr sz="1400" b="0" i="0" u="none" strike="noStrike" cap="none">
                <a:solidFill>
                  <a:schemeClr val="dk1"/>
                </a:solidFill>
                <a:latin typeface="Arial"/>
                <a:ea typeface="Arial"/>
                <a:cs typeface="Arial"/>
                <a:sym typeface="Arial"/>
              </a:defRPr>
            </a:lvl3pPr>
            <a:lvl4pPr marR="0" lvl="3" algn="l" rtl="0">
              <a:spcBef>
                <a:spcPts val="0"/>
              </a:spcBef>
              <a:spcAft>
                <a:spcPts val="0"/>
              </a:spcAft>
              <a:buSzPts val="1100"/>
              <a:buNone/>
              <a:defRPr sz="1400" b="0" i="0" u="none" strike="noStrike" cap="none">
                <a:solidFill>
                  <a:schemeClr val="dk1"/>
                </a:solidFill>
                <a:latin typeface="Arial"/>
                <a:ea typeface="Arial"/>
                <a:cs typeface="Arial"/>
                <a:sym typeface="Arial"/>
              </a:defRPr>
            </a:lvl4pPr>
            <a:lvl5pPr marR="0" lvl="4" algn="l" rtl="0">
              <a:spcBef>
                <a:spcPts val="0"/>
              </a:spcBef>
              <a:spcAft>
                <a:spcPts val="0"/>
              </a:spcAft>
              <a:buSzPts val="1100"/>
              <a:buNone/>
              <a:defRPr sz="1400" b="0" i="0" u="none" strike="noStrike" cap="none">
                <a:solidFill>
                  <a:schemeClr val="dk1"/>
                </a:solidFill>
                <a:latin typeface="Arial"/>
                <a:ea typeface="Arial"/>
                <a:cs typeface="Arial"/>
                <a:sym typeface="Arial"/>
              </a:defRPr>
            </a:lvl5pPr>
            <a:lvl6pPr marR="0" lvl="5" algn="l" rtl="0">
              <a:spcBef>
                <a:spcPts val="0"/>
              </a:spcBef>
              <a:spcAft>
                <a:spcPts val="0"/>
              </a:spcAft>
              <a:buSzPts val="1100"/>
              <a:buNone/>
              <a:defRPr sz="1400" b="0" i="0" u="none" strike="noStrike" cap="none">
                <a:solidFill>
                  <a:schemeClr val="dk1"/>
                </a:solidFill>
                <a:latin typeface="Arial"/>
                <a:ea typeface="Arial"/>
                <a:cs typeface="Arial"/>
                <a:sym typeface="Arial"/>
              </a:defRPr>
            </a:lvl6pPr>
            <a:lvl7pPr marR="0" lvl="6" algn="l" rtl="0">
              <a:spcBef>
                <a:spcPts val="0"/>
              </a:spcBef>
              <a:spcAft>
                <a:spcPts val="0"/>
              </a:spcAft>
              <a:buSzPts val="1100"/>
              <a:buNone/>
              <a:defRPr sz="1400" b="0" i="0" u="none" strike="noStrike" cap="none">
                <a:solidFill>
                  <a:schemeClr val="dk1"/>
                </a:solidFill>
                <a:latin typeface="Arial"/>
                <a:ea typeface="Arial"/>
                <a:cs typeface="Arial"/>
                <a:sym typeface="Arial"/>
              </a:defRPr>
            </a:lvl7pPr>
            <a:lvl8pPr marR="0" lvl="7" algn="l" rtl="0">
              <a:spcBef>
                <a:spcPts val="0"/>
              </a:spcBef>
              <a:spcAft>
                <a:spcPts val="0"/>
              </a:spcAft>
              <a:buSzPts val="1100"/>
              <a:buNone/>
              <a:defRPr sz="1400" b="0" i="0" u="none" strike="noStrike" cap="none">
                <a:solidFill>
                  <a:schemeClr val="dk1"/>
                </a:solidFill>
                <a:latin typeface="Arial"/>
                <a:ea typeface="Arial"/>
                <a:cs typeface="Arial"/>
                <a:sym typeface="Arial"/>
              </a:defRPr>
            </a:lvl8pPr>
            <a:lvl9pPr marR="0" lvl="8" algn="l" rtl="0">
              <a:spcBef>
                <a:spcPts val="0"/>
              </a:spcBef>
              <a:spcAft>
                <a:spcPts val="0"/>
              </a:spcAft>
              <a:buSzPts val="1100"/>
              <a:buNone/>
              <a:defRPr sz="1400" b="0" i="0" u="none" strike="noStrike" cap="none">
                <a:solidFill>
                  <a:schemeClr val="dk1"/>
                </a:solidFill>
                <a:latin typeface="Arial"/>
                <a:ea typeface="Arial"/>
                <a:cs typeface="Arial"/>
                <a:sym typeface="Arial"/>
              </a:defRPr>
            </a:lvl9pPr>
          </a:lstStyle>
          <a:p>
            <a:endParaRPr/>
          </a:p>
        </p:txBody>
      </p:sp>
      <p:sp>
        <p:nvSpPr>
          <p:cNvPr id="107" name="Google Shape;107;p25"/>
          <p:cNvSpPr txBox="1">
            <a:spLocks noGrp="1"/>
          </p:cNvSpPr>
          <p:nvPr>
            <p:ph type="ftr" idx="11"/>
          </p:nvPr>
        </p:nvSpPr>
        <p:spPr>
          <a:xfrm>
            <a:off x="0" y="0"/>
            <a:ext cx="2250000" cy="2250000"/>
          </a:xfrm>
          <a:prstGeom prst="rect">
            <a:avLst/>
          </a:prstGeom>
          <a:noFill/>
          <a:ln>
            <a:noFill/>
          </a:ln>
        </p:spPr>
        <p:txBody>
          <a:bodyPr spcFirstLastPara="1" wrap="square" lIns="68575" tIns="34275" rIns="68575" bIns="34275" anchor="t" anchorCtr="0">
            <a:noAutofit/>
          </a:bodyPr>
          <a:lstStyle>
            <a:lvl1pPr marR="0" lvl="0" algn="l" rtl="0">
              <a:spcBef>
                <a:spcPts val="0"/>
              </a:spcBef>
              <a:spcAft>
                <a:spcPts val="0"/>
              </a:spcAft>
              <a:buSzPts val="1100"/>
              <a:buNone/>
              <a:defRPr sz="1400">
                <a:solidFill>
                  <a:schemeClr val="dk1"/>
                </a:solidFill>
                <a:latin typeface="Arial"/>
                <a:ea typeface="Arial"/>
                <a:cs typeface="Arial"/>
                <a:sym typeface="Arial"/>
              </a:defRPr>
            </a:lvl1pPr>
            <a:lvl2pPr marR="0" lvl="1" algn="l" rtl="0">
              <a:spcBef>
                <a:spcPts val="0"/>
              </a:spcBef>
              <a:spcAft>
                <a:spcPts val="0"/>
              </a:spcAft>
              <a:buSzPts val="1100"/>
              <a:buNone/>
              <a:defRPr sz="1400" b="0" i="0" u="none" strike="noStrike" cap="none">
                <a:solidFill>
                  <a:schemeClr val="dk1"/>
                </a:solidFill>
                <a:latin typeface="Arial"/>
                <a:ea typeface="Arial"/>
                <a:cs typeface="Arial"/>
                <a:sym typeface="Arial"/>
              </a:defRPr>
            </a:lvl2pPr>
            <a:lvl3pPr marR="0" lvl="2" algn="l" rtl="0">
              <a:spcBef>
                <a:spcPts val="0"/>
              </a:spcBef>
              <a:spcAft>
                <a:spcPts val="0"/>
              </a:spcAft>
              <a:buSzPts val="1100"/>
              <a:buNone/>
              <a:defRPr sz="1400" b="0" i="0" u="none" strike="noStrike" cap="none">
                <a:solidFill>
                  <a:schemeClr val="dk1"/>
                </a:solidFill>
                <a:latin typeface="Arial"/>
                <a:ea typeface="Arial"/>
                <a:cs typeface="Arial"/>
                <a:sym typeface="Arial"/>
              </a:defRPr>
            </a:lvl3pPr>
            <a:lvl4pPr marR="0" lvl="3" algn="l" rtl="0">
              <a:spcBef>
                <a:spcPts val="0"/>
              </a:spcBef>
              <a:spcAft>
                <a:spcPts val="0"/>
              </a:spcAft>
              <a:buSzPts val="1100"/>
              <a:buNone/>
              <a:defRPr sz="1400" b="0" i="0" u="none" strike="noStrike" cap="none">
                <a:solidFill>
                  <a:schemeClr val="dk1"/>
                </a:solidFill>
                <a:latin typeface="Arial"/>
                <a:ea typeface="Arial"/>
                <a:cs typeface="Arial"/>
                <a:sym typeface="Arial"/>
              </a:defRPr>
            </a:lvl4pPr>
            <a:lvl5pPr marR="0" lvl="4" algn="l" rtl="0">
              <a:spcBef>
                <a:spcPts val="0"/>
              </a:spcBef>
              <a:spcAft>
                <a:spcPts val="0"/>
              </a:spcAft>
              <a:buSzPts val="1100"/>
              <a:buNone/>
              <a:defRPr sz="1400" b="0" i="0" u="none" strike="noStrike" cap="none">
                <a:solidFill>
                  <a:schemeClr val="dk1"/>
                </a:solidFill>
                <a:latin typeface="Arial"/>
                <a:ea typeface="Arial"/>
                <a:cs typeface="Arial"/>
                <a:sym typeface="Arial"/>
              </a:defRPr>
            </a:lvl5pPr>
            <a:lvl6pPr marR="0" lvl="5" algn="l" rtl="0">
              <a:spcBef>
                <a:spcPts val="0"/>
              </a:spcBef>
              <a:spcAft>
                <a:spcPts val="0"/>
              </a:spcAft>
              <a:buSzPts val="1100"/>
              <a:buNone/>
              <a:defRPr sz="1400" b="0" i="0" u="none" strike="noStrike" cap="none">
                <a:solidFill>
                  <a:schemeClr val="dk1"/>
                </a:solidFill>
                <a:latin typeface="Arial"/>
                <a:ea typeface="Arial"/>
                <a:cs typeface="Arial"/>
                <a:sym typeface="Arial"/>
              </a:defRPr>
            </a:lvl6pPr>
            <a:lvl7pPr marR="0" lvl="6" algn="l" rtl="0">
              <a:spcBef>
                <a:spcPts val="0"/>
              </a:spcBef>
              <a:spcAft>
                <a:spcPts val="0"/>
              </a:spcAft>
              <a:buSzPts val="1100"/>
              <a:buNone/>
              <a:defRPr sz="1400" b="0" i="0" u="none" strike="noStrike" cap="none">
                <a:solidFill>
                  <a:schemeClr val="dk1"/>
                </a:solidFill>
                <a:latin typeface="Arial"/>
                <a:ea typeface="Arial"/>
                <a:cs typeface="Arial"/>
                <a:sym typeface="Arial"/>
              </a:defRPr>
            </a:lvl7pPr>
            <a:lvl8pPr marR="0" lvl="7" algn="l" rtl="0">
              <a:spcBef>
                <a:spcPts val="0"/>
              </a:spcBef>
              <a:spcAft>
                <a:spcPts val="0"/>
              </a:spcAft>
              <a:buSzPts val="1100"/>
              <a:buNone/>
              <a:defRPr sz="1400" b="0" i="0" u="none" strike="noStrike" cap="none">
                <a:solidFill>
                  <a:schemeClr val="dk1"/>
                </a:solidFill>
                <a:latin typeface="Arial"/>
                <a:ea typeface="Arial"/>
                <a:cs typeface="Arial"/>
                <a:sym typeface="Arial"/>
              </a:defRPr>
            </a:lvl8pPr>
            <a:lvl9pPr marR="0" lvl="8" algn="l" rtl="0">
              <a:spcBef>
                <a:spcPts val="0"/>
              </a:spcBef>
              <a:spcAft>
                <a:spcPts val="0"/>
              </a:spcAft>
              <a:buSzPts val="1100"/>
              <a:buNone/>
              <a:defRPr sz="1400" b="0" i="0" u="none" strike="noStrike" cap="none">
                <a:solidFill>
                  <a:schemeClr val="dk1"/>
                </a:solidFill>
                <a:latin typeface="Arial"/>
                <a:ea typeface="Arial"/>
                <a:cs typeface="Arial"/>
                <a:sym typeface="Arial"/>
              </a:defRPr>
            </a:lvl9pPr>
          </a:lstStyle>
          <a:p>
            <a:endParaRPr/>
          </a:p>
        </p:txBody>
      </p:sp>
      <p:sp>
        <p:nvSpPr>
          <p:cNvPr id="108" name="Google Shape;108;p25"/>
          <p:cNvSpPr txBox="1">
            <a:spLocks noGrp="1"/>
          </p:cNvSpPr>
          <p:nvPr>
            <p:ph type="sldNum" idx="12"/>
          </p:nvPr>
        </p:nvSpPr>
        <p:spPr>
          <a:xfrm>
            <a:off x="6457950" y="4767264"/>
            <a:ext cx="2057400" cy="273900"/>
          </a:xfrm>
          <a:prstGeom prst="rect">
            <a:avLst/>
          </a:prstGeom>
          <a:noFill/>
          <a:ln>
            <a:noFill/>
          </a:ln>
        </p:spPr>
        <p:txBody>
          <a:bodyPr spcFirstLastPara="1" wrap="square" lIns="68575" tIns="34275" rIns="68575" bIns="34275" anchor="t" anchorCtr="0">
            <a:noAutofit/>
          </a:bodyPr>
          <a:lstStyle>
            <a:lvl1pPr marL="0" marR="0" lvl="0" indent="0" algn="l" rtl="0">
              <a:spcBef>
                <a:spcPts val="0"/>
              </a:spcBef>
              <a:buNone/>
              <a:defRPr sz="1400">
                <a:solidFill>
                  <a:schemeClr val="dk1"/>
                </a:solidFill>
                <a:latin typeface="Arial"/>
                <a:ea typeface="Arial"/>
                <a:cs typeface="Arial"/>
                <a:sym typeface="Arial"/>
              </a:defRPr>
            </a:lvl1pPr>
            <a:lvl2pPr marL="0" marR="0" lvl="1" indent="0" algn="l" rtl="0">
              <a:spcBef>
                <a:spcPts val="0"/>
              </a:spcBef>
              <a:buNone/>
              <a:defRPr sz="1400">
                <a:solidFill>
                  <a:schemeClr val="dk1"/>
                </a:solidFill>
                <a:latin typeface="Arial"/>
                <a:ea typeface="Arial"/>
                <a:cs typeface="Arial"/>
                <a:sym typeface="Arial"/>
              </a:defRPr>
            </a:lvl2pPr>
            <a:lvl3pPr marL="0" marR="0" lvl="2" indent="0" algn="l" rtl="0">
              <a:spcBef>
                <a:spcPts val="0"/>
              </a:spcBef>
              <a:buNone/>
              <a:defRPr sz="1400">
                <a:solidFill>
                  <a:schemeClr val="dk1"/>
                </a:solidFill>
                <a:latin typeface="Arial"/>
                <a:ea typeface="Arial"/>
                <a:cs typeface="Arial"/>
                <a:sym typeface="Arial"/>
              </a:defRPr>
            </a:lvl3pPr>
            <a:lvl4pPr marL="0" marR="0" lvl="3" indent="0" algn="l" rtl="0">
              <a:spcBef>
                <a:spcPts val="0"/>
              </a:spcBef>
              <a:buNone/>
              <a:defRPr sz="1400">
                <a:solidFill>
                  <a:schemeClr val="dk1"/>
                </a:solidFill>
                <a:latin typeface="Arial"/>
                <a:ea typeface="Arial"/>
                <a:cs typeface="Arial"/>
                <a:sym typeface="Arial"/>
              </a:defRPr>
            </a:lvl4pPr>
            <a:lvl5pPr marL="0" marR="0" lvl="4" indent="0" algn="l" rtl="0">
              <a:spcBef>
                <a:spcPts val="0"/>
              </a:spcBef>
              <a:buNone/>
              <a:defRPr sz="1400">
                <a:solidFill>
                  <a:schemeClr val="dk1"/>
                </a:solidFill>
                <a:latin typeface="Arial"/>
                <a:ea typeface="Arial"/>
                <a:cs typeface="Arial"/>
                <a:sym typeface="Arial"/>
              </a:defRPr>
            </a:lvl5pPr>
            <a:lvl6pPr marL="0" marR="0" lvl="5" indent="0" algn="l" rtl="0">
              <a:spcBef>
                <a:spcPts val="0"/>
              </a:spcBef>
              <a:buNone/>
              <a:defRPr sz="1400">
                <a:solidFill>
                  <a:schemeClr val="dk1"/>
                </a:solidFill>
                <a:latin typeface="Arial"/>
                <a:ea typeface="Arial"/>
                <a:cs typeface="Arial"/>
                <a:sym typeface="Arial"/>
              </a:defRPr>
            </a:lvl6pPr>
            <a:lvl7pPr marL="0" marR="0" lvl="6" indent="0" algn="l" rtl="0">
              <a:spcBef>
                <a:spcPts val="0"/>
              </a:spcBef>
              <a:buNone/>
              <a:defRPr sz="1400">
                <a:solidFill>
                  <a:schemeClr val="dk1"/>
                </a:solidFill>
                <a:latin typeface="Arial"/>
                <a:ea typeface="Arial"/>
                <a:cs typeface="Arial"/>
                <a:sym typeface="Arial"/>
              </a:defRPr>
            </a:lvl7pPr>
            <a:lvl8pPr marL="0" marR="0" lvl="7" indent="0" algn="l" rtl="0">
              <a:spcBef>
                <a:spcPts val="0"/>
              </a:spcBef>
              <a:buNone/>
              <a:defRPr sz="1400">
                <a:solidFill>
                  <a:schemeClr val="dk1"/>
                </a:solidFill>
                <a:latin typeface="Arial"/>
                <a:ea typeface="Arial"/>
                <a:cs typeface="Arial"/>
                <a:sym typeface="Arial"/>
              </a:defRPr>
            </a:lvl8pPr>
            <a:lvl9pPr marL="0" marR="0" lvl="8" indent="0" algn="l" rtl="0">
              <a:spcBef>
                <a:spcPts val="0"/>
              </a:spcBef>
              <a:buNone/>
              <a:defRPr sz="1400">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
              <a:t>‹N°›</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1_Photo + texte">
  <p:cSld name="1_Photo + texte">
    <p:spTree>
      <p:nvGrpSpPr>
        <p:cNvPr id="1" name="Shape 109"/>
        <p:cNvGrpSpPr/>
        <p:nvPr/>
      </p:nvGrpSpPr>
      <p:grpSpPr>
        <a:xfrm>
          <a:off x="0" y="0"/>
          <a:ext cx="0" cy="0"/>
          <a:chOff x="0" y="0"/>
          <a:chExt cx="0" cy="0"/>
        </a:xfrm>
      </p:grpSpPr>
      <p:sp>
        <p:nvSpPr>
          <p:cNvPr id="110" name="Google Shape;110;p26"/>
          <p:cNvSpPr>
            <a:spLocks noGrp="1"/>
          </p:cNvSpPr>
          <p:nvPr>
            <p:ph type="pic" idx="2"/>
          </p:nvPr>
        </p:nvSpPr>
        <p:spPr>
          <a:xfrm>
            <a:off x="0" y="0"/>
            <a:ext cx="4572000" cy="5143500"/>
          </a:xfrm>
          <a:prstGeom prst="rect">
            <a:avLst/>
          </a:prstGeom>
          <a:noFill/>
          <a:ln>
            <a:noFill/>
          </a:ln>
        </p:spPr>
      </p:sp>
      <p:sp>
        <p:nvSpPr>
          <p:cNvPr id="111" name="Google Shape;111;p26"/>
          <p:cNvSpPr txBox="1">
            <a:spLocks noGrp="1"/>
          </p:cNvSpPr>
          <p:nvPr>
            <p:ph type="body" idx="1"/>
          </p:nvPr>
        </p:nvSpPr>
        <p:spPr>
          <a:xfrm>
            <a:off x="4992602" y="1525137"/>
            <a:ext cx="3746400" cy="3213300"/>
          </a:xfrm>
          <a:prstGeom prst="rect">
            <a:avLst/>
          </a:prstGeom>
          <a:noFill/>
          <a:ln>
            <a:noFill/>
          </a:ln>
        </p:spPr>
        <p:txBody>
          <a:bodyPr spcFirstLastPara="1" wrap="square" lIns="0" tIns="0" rIns="0" bIns="0" anchor="t" anchorCtr="0">
            <a:normAutofit/>
          </a:bodyPr>
          <a:lstStyle>
            <a:lvl1pPr marL="457200" lvl="0" indent="-228600" algn="l">
              <a:lnSpc>
                <a:spcPct val="90000"/>
              </a:lnSpc>
              <a:spcBef>
                <a:spcPts val="800"/>
              </a:spcBef>
              <a:spcAft>
                <a:spcPts val="0"/>
              </a:spcAft>
              <a:buClr>
                <a:schemeClr val="dk1"/>
              </a:buClr>
              <a:buSzPts val="1000"/>
              <a:buFont typeface="Arial"/>
              <a:buNone/>
              <a:defRPr sz="1000" cap="none">
                <a:solidFill>
                  <a:schemeClr val="dk1"/>
                </a:solidFill>
                <a:latin typeface="Arial"/>
                <a:ea typeface="Arial"/>
                <a:cs typeface="Arial"/>
                <a:sym typeface="Arial"/>
              </a:defRPr>
            </a:lvl1pPr>
            <a:lvl2pPr marL="914400" lvl="1" indent="-228600" algn="l">
              <a:lnSpc>
                <a:spcPct val="90000"/>
              </a:lnSpc>
              <a:spcBef>
                <a:spcPts val="400"/>
              </a:spcBef>
              <a:spcAft>
                <a:spcPts val="0"/>
              </a:spcAft>
              <a:buClr>
                <a:srgbClr val="0070C0"/>
              </a:buClr>
              <a:buSzPts val="1000"/>
              <a:buFont typeface="Arial"/>
              <a:buNone/>
              <a:defRPr sz="1000" b="1">
                <a:latin typeface="Arial"/>
                <a:ea typeface="Arial"/>
                <a:cs typeface="Arial"/>
                <a:sym typeface="Arial"/>
              </a:defRPr>
            </a:lvl2pPr>
            <a:lvl3pPr marL="1371600" marR="0" lvl="2" indent="-228600" algn="l">
              <a:lnSpc>
                <a:spcPct val="90000"/>
              </a:lnSpc>
              <a:spcBef>
                <a:spcPts val="300"/>
              </a:spcBef>
              <a:spcAft>
                <a:spcPts val="0"/>
              </a:spcAft>
              <a:buClr>
                <a:srgbClr val="0070C0"/>
              </a:buClr>
              <a:buSzPts val="1200"/>
              <a:buFont typeface="Arial"/>
              <a:buNone/>
              <a:defRPr sz="1200" b="0" i="0">
                <a:latin typeface="Arial"/>
                <a:ea typeface="Arial"/>
                <a:cs typeface="Arial"/>
                <a:sym typeface="Arial"/>
              </a:defRPr>
            </a:lvl3pPr>
            <a:lvl4pPr marL="1828800" lvl="3" indent="-317500" algn="l">
              <a:lnSpc>
                <a:spcPct val="90000"/>
              </a:lnSpc>
              <a:spcBef>
                <a:spcPts val="400"/>
              </a:spcBef>
              <a:spcAft>
                <a:spcPts val="0"/>
              </a:spcAft>
              <a:buClr>
                <a:srgbClr val="0070C0"/>
              </a:buClr>
              <a:buSzPts val="1400"/>
              <a:buChar char="•"/>
              <a:defRPr>
                <a:latin typeface="Arial"/>
                <a:ea typeface="Arial"/>
                <a:cs typeface="Arial"/>
                <a:sym typeface="Arial"/>
              </a:defRPr>
            </a:lvl4pPr>
            <a:lvl5pPr marL="2286000" lvl="4" indent="-317500" algn="l">
              <a:lnSpc>
                <a:spcPct val="90000"/>
              </a:lnSpc>
              <a:spcBef>
                <a:spcPts val="400"/>
              </a:spcBef>
              <a:spcAft>
                <a:spcPts val="0"/>
              </a:spcAft>
              <a:buClr>
                <a:srgbClr val="0070C0"/>
              </a:buClr>
              <a:buSzPts val="1400"/>
              <a:buChar char="•"/>
              <a:defRPr>
                <a:latin typeface="Arial"/>
                <a:ea typeface="Arial"/>
                <a:cs typeface="Arial"/>
                <a:sym typeface="Arial"/>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112" name="Google Shape;112;p26"/>
          <p:cNvSpPr txBox="1">
            <a:spLocks noGrp="1"/>
          </p:cNvSpPr>
          <p:nvPr>
            <p:ph type="title"/>
          </p:nvPr>
        </p:nvSpPr>
        <p:spPr>
          <a:xfrm>
            <a:off x="4996388" y="403076"/>
            <a:ext cx="3742500" cy="272700"/>
          </a:xfrm>
          <a:prstGeom prst="rect">
            <a:avLst/>
          </a:prstGeom>
          <a:noFill/>
          <a:ln>
            <a:noFill/>
          </a:ln>
        </p:spPr>
        <p:txBody>
          <a:bodyPr spcFirstLastPara="1" wrap="square" lIns="0" tIns="0" rIns="0" bIns="0" anchor="t" anchorCtr="0">
            <a:spAutoFit/>
          </a:bodyPr>
          <a:lstStyle>
            <a:lvl1pPr lvl="0" algn="l">
              <a:lnSpc>
                <a:spcPct val="90000"/>
              </a:lnSpc>
              <a:spcBef>
                <a:spcPts val="0"/>
              </a:spcBef>
              <a:spcAft>
                <a:spcPts val="0"/>
              </a:spcAft>
              <a:buClr>
                <a:srgbClr val="ED7D31"/>
              </a:buClr>
              <a:buSzPts val="2000"/>
              <a:buFont typeface="Arial"/>
              <a:buNone/>
              <a:defRPr sz="2000" b="1" cap="none">
                <a:latin typeface="Arial"/>
                <a:ea typeface="Arial"/>
                <a:cs typeface="Arial"/>
                <a:sym typeface="Aria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pic>
        <p:nvPicPr>
          <p:cNvPr id="113" name="Google Shape;113;p26"/>
          <p:cNvPicPr preferRelativeResize="0"/>
          <p:nvPr/>
        </p:nvPicPr>
        <p:blipFill rotWithShape="1">
          <a:blip r:embed="rId2">
            <a:alphaModFix/>
          </a:blip>
          <a:srcRect/>
          <a:stretch/>
        </p:blipFill>
        <p:spPr>
          <a:xfrm>
            <a:off x="134834" y="4738499"/>
            <a:ext cx="270000" cy="270000"/>
          </a:xfrm>
          <a:prstGeom prst="rect">
            <a:avLst/>
          </a:pr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1_Couverture avec photo">
  <p:cSld name="1_Couverture avec photo">
    <p:spTree>
      <p:nvGrpSpPr>
        <p:cNvPr id="1" name="Shape 114"/>
        <p:cNvGrpSpPr/>
        <p:nvPr/>
      </p:nvGrpSpPr>
      <p:grpSpPr>
        <a:xfrm>
          <a:off x="0" y="0"/>
          <a:ext cx="0" cy="0"/>
          <a:chOff x="0" y="0"/>
          <a:chExt cx="0" cy="0"/>
        </a:xfrm>
      </p:grpSpPr>
      <p:sp>
        <p:nvSpPr>
          <p:cNvPr id="115" name="Google Shape;115;p27"/>
          <p:cNvSpPr>
            <a:spLocks noGrp="1"/>
          </p:cNvSpPr>
          <p:nvPr>
            <p:ph type="pic" idx="2"/>
          </p:nvPr>
        </p:nvSpPr>
        <p:spPr>
          <a:xfrm>
            <a:off x="0" y="0"/>
            <a:ext cx="9144000" cy="5143500"/>
          </a:xfrm>
          <a:prstGeom prst="rect">
            <a:avLst/>
          </a:prstGeom>
          <a:noFill/>
          <a:ln>
            <a:noFill/>
          </a:ln>
        </p:spPr>
      </p:sp>
      <p:pic>
        <p:nvPicPr>
          <p:cNvPr id="116" name="Google Shape;116;p27"/>
          <p:cNvPicPr preferRelativeResize="0"/>
          <p:nvPr/>
        </p:nvPicPr>
        <p:blipFill rotWithShape="1">
          <a:blip r:embed="rId2">
            <a:alphaModFix/>
          </a:blip>
          <a:srcRect/>
          <a:stretch/>
        </p:blipFill>
        <p:spPr>
          <a:xfrm>
            <a:off x="416198" y="2890316"/>
            <a:ext cx="1064740" cy="1890000"/>
          </a:xfrm>
          <a:prstGeom prst="rect">
            <a:avLst/>
          </a:prstGeom>
          <a:noFill/>
          <a:ln>
            <a:noFill/>
          </a:ln>
        </p:spPr>
      </p:pic>
      <p:pic>
        <p:nvPicPr>
          <p:cNvPr id="117" name="Google Shape;117;p27"/>
          <p:cNvPicPr preferRelativeResize="0"/>
          <p:nvPr/>
        </p:nvPicPr>
        <p:blipFill rotWithShape="1">
          <a:blip r:embed="rId3">
            <a:alphaModFix/>
          </a:blip>
          <a:srcRect/>
          <a:stretch/>
        </p:blipFill>
        <p:spPr>
          <a:xfrm>
            <a:off x="7274299" y="3875618"/>
            <a:ext cx="1512000" cy="1040215"/>
          </a:xfrm>
          <a:prstGeom prst="rect">
            <a:avLst/>
          </a:prstGeom>
          <a:noFill/>
          <a:ln>
            <a:noFill/>
          </a:ln>
        </p:spPr>
      </p:pic>
      <p:sp>
        <p:nvSpPr>
          <p:cNvPr id="118" name="Google Shape;118;p27"/>
          <p:cNvSpPr txBox="1">
            <a:spLocks noGrp="1"/>
          </p:cNvSpPr>
          <p:nvPr>
            <p:ph type="body" idx="1"/>
          </p:nvPr>
        </p:nvSpPr>
        <p:spPr>
          <a:xfrm>
            <a:off x="3338018" y="1982900"/>
            <a:ext cx="5400900" cy="825300"/>
          </a:xfrm>
          <a:prstGeom prst="rect">
            <a:avLst/>
          </a:prstGeom>
          <a:noFill/>
          <a:ln>
            <a:noFill/>
          </a:ln>
        </p:spPr>
        <p:txBody>
          <a:bodyPr spcFirstLastPara="1" wrap="square" lIns="0" tIns="0" rIns="0" bIns="0" anchor="t" anchorCtr="0">
            <a:normAutofit/>
          </a:bodyPr>
          <a:lstStyle>
            <a:lvl1pPr marL="457200" lvl="0" indent="-228600" algn="r">
              <a:lnSpc>
                <a:spcPct val="90000"/>
              </a:lnSpc>
              <a:spcBef>
                <a:spcPts val="800"/>
              </a:spcBef>
              <a:spcAft>
                <a:spcPts val="0"/>
              </a:spcAft>
              <a:buClr>
                <a:schemeClr val="lt1"/>
              </a:buClr>
              <a:buSzPts val="3600"/>
              <a:buNone/>
              <a:defRPr sz="3600" b="1" i="0" cap="none">
                <a:solidFill>
                  <a:schemeClr val="lt1"/>
                </a:solidFill>
                <a:latin typeface="Arial"/>
                <a:ea typeface="Arial"/>
                <a:cs typeface="Arial"/>
                <a:sym typeface="Arial"/>
              </a:defRPr>
            </a:lvl1pPr>
            <a:lvl2pPr marL="914400" lvl="1" indent="-431800" algn="l">
              <a:lnSpc>
                <a:spcPct val="90000"/>
              </a:lnSpc>
              <a:spcBef>
                <a:spcPts val="400"/>
              </a:spcBef>
              <a:spcAft>
                <a:spcPts val="0"/>
              </a:spcAft>
              <a:buClr>
                <a:schemeClr val="lt1"/>
              </a:buClr>
              <a:buSzPts val="3200"/>
              <a:buChar char="•"/>
              <a:defRPr sz="3200">
                <a:solidFill>
                  <a:schemeClr val="lt1"/>
                </a:solidFill>
              </a:defRPr>
            </a:lvl2pPr>
            <a:lvl3pPr marL="1371600" lvl="2" indent="-298450" algn="l">
              <a:lnSpc>
                <a:spcPct val="90000"/>
              </a:lnSpc>
              <a:spcBef>
                <a:spcPts val="400"/>
              </a:spcBef>
              <a:spcAft>
                <a:spcPts val="0"/>
              </a:spcAft>
              <a:buClr>
                <a:schemeClr val="lt1"/>
              </a:buClr>
              <a:buSzPts val="1100"/>
              <a:buChar char="•"/>
              <a:defRPr sz="1100">
                <a:solidFill>
                  <a:schemeClr val="lt1"/>
                </a:solidFill>
              </a:defRPr>
            </a:lvl3pPr>
            <a:lvl4pPr marL="1828800" lvl="3" indent="-317500" algn="l">
              <a:lnSpc>
                <a:spcPct val="90000"/>
              </a:lnSpc>
              <a:spcBef>
                <a:spcPts val="400"/>
              </a:spcBef>
              <a:spcAft>
                <a:spcPts val="0"/>
              </a:spcAft>
              <a:buClr>
                <a:srgbClr val="0070C0"/>
              </a:buClr>
              <a:buSzPts val="1400"/>
              <a:buChar char="•"/>
              <a:defRPr/>
            </a:lvl4pPr>
            <a:lvl5pPr marL="2286000" lvl="4" indent="-317500" algn="l">
              <a:lnSpc>
                <a:spcPct val="90000"/>
              </a:lnSpc>
              <a:spcBef>
                <a:spcPts val="400"/>
              </a:spcBef>
              <a:spcAft>
                <a:spcPts val="0"/>
              </a:spcAft>
              <a:buClr>
                <a:srgbClr val="0070C0"/>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1_Titre sans photo">
  <p:cSld name="1_Titre sans photo">
    <p:spTree>
      <p:nvGrpSpPr>
        <p:cNvPr id="1" name="Shape 119"/>
        <p:cNvGrpSpPr/>
        <p:nvPr/>
      </p:nvGrpSpPr>
      <p:grpSpPr>
        <a:xfrm>
          <a:off x="0" y="0"/>
          <a:ext cx="0" cy="0"/>
          <a:chOff x="0" y="0"/>
          <a:chExt cx="0" cy="0"/>
        </a:xfrm>
      </p:grpSpPr>
      <p:sp>
        <p:nvSpPr>
          <p:cNvPr id="120" name="Google Shape;120;p28"/>
          <p:cNvSpPr/>
          <p:nvPr/>
        </p:nvSpPr>
        <p:spPr>
          <a:xfrm>
            <a:off x="0" y="0"/>
            <a:ext cx="9144000" cy="5143500"/>
          </a:xfrm>
          <a:prstGeom prst="rect">
            <a:avLst/>
          </a:prstGeom>
          <a:solidFill>
            <a:srgbClr val="2E4C9C"/>
          </a:solidFill>
          <a:ln w="7150" cap="flat" cmpd="sng">
            <a:solidFill>
              <a:schemeClr val="accent1"/>
            </a:solidFill>
            <a:prstDash val="solid"/>
            <a:miter lim="8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21" name="Google Shape;121;p28"/>
          <p:cNvSpPr txBox="1">
            <a:spLocks noGrp="1"/>
          </p:cNvSpPr>
          <p:nvPr>
            <p:ph type="ctrTitle"/>
          </p:nvPr>
        </p:nvSpPr>
        <p:spPr>
          <a:xfrm>
            <a:off x="1143000" y="1913878"/>
            <a:ext cx="7596000" cy="1315800"/>
          </a:xfrm>
          <a:prstGeom prst="rect">
            <a:avLst/>
          </a:prstGeom>
          <a:noFill/>
          <a:ln>
            <a:noFill/>
          </a:ln>
        </p:spPr>
        <p:txBody>
          <a:bodyPr spcFirstLastPara="1" wrap="square" lIns="0" tIns="0" rIns="0" bIns="0" anchor="ctr" anchorCtr="0">
            <a:normAutofit/>
          </a:bodyPr>
          <a:lstStyle>
            <a:lvl1pPr lvl="0" algn="r">
              <a:lnSpc>
                <a:spcPct val="90000"/>
              </a:lnSpc>
              <a:spcBef>
                <a:spcPts val="0"/>
              </a:spcBef>
              <a:spcAft>
                <a:spcPts val="0"/>
              </a:spcAft>
              <a:buClr>
                <a:schemeClr val="lt1"/>
              </a:buClr>
              <a:buSzPts val="3600"/>
              <a:buFont typeface="Arial"/>
              <a:buNone/>
              <a:defRPr sz="3600" b="1" cap="none">
                <a:solidFill>
                  <a:schemeClr val="lt1"/>
                </a:solidFill>
                <a:latin typeface="Arial"/>
                <a:ea typeface="Arial"/>
                <a:cs typeface="Arial"/>
                <a:sym typeface="Aria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pic>
        <p:nvPicPr>
          <p:cNvPr id="122" name="Google Shape;122;p28"/>
          <p:cNvPicPr preferRelativeResize="0"/>
          <p:nvPr/>
        </p:nvPicPr>
        <p:blipFill rotWithShape="1">
          <a:blip r:embed="rId2">
            <a:alphaModFix/>
          </a:blip>
          <a:srcRect/>
          <a:stretch/>
        </p:blipFill>
        <p:spPr>
          <a:xfrm>
            <a:off x="271650" y="4333499"/>
            <a:ext cx="540000" cy="540000"/>
          </a:xfrm>
          <a:prstGeom prst="rect">
            <a:avLst/>
          </a:prstGeom>
          <a:noFill/>
          <a:ln>
            <a:noFill/>
          </a:ln>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2_Titre uniquement">
  <p:cSld name="2_Titre uniquement">
    <p:spTree>
      <p:nvGrpSpPr>
        <p:cNvPr id="1" name="Shape 123"/>
        <p:cNvGrpSpPr/>
        <p:nvPr/>
      </p:nvGrpSpPr>
      <p:grpSpPr>
        <a:xfrm>
          <a:off x="0" y="0"/>
          <a:ext cx="0" cy="0"/>
          <a:chOff x="0" y="0"/>
          <a:chExt cx="0" cy="0"/>
        </a:xfrm>
      </p:grpSpPr>
      <p:sp>
        <p:nvSpPr>
          <p:cNvPr id="124" name="Google Shape;124;p29"/>
          <p:cNvSpPr txBox="1">
            <a:spLocks noGrp="1"/>
          </p:cNvSpPr>
          <p:nvPr>
            <p:ph type="title"/>
          </p:nvPr>
        </p:nvSpPr>
        <p:spPr>
          <a:xfrm>
            <a:off x="412801" y="414401"/>
            <a:ext cx="8326200" cy="363600"/>
          </a:xfrm>
          <a:prstGeom prst="rect">
            <a:avLst/>
          </a:prstGeom>
          <a:noFill/>
          <a:ln>
            <a:noFill/>
          </a:ln>
        </p:spPr>
        <p:txBody>
          <a:bodyPr spcFirstLastPara="1" wrap="square" lIns="0" tIns="0" rIns="0" bIns="0" anchor="t" anchorCtr="0">
            <a:spAutoFit/>
          </a:bodyPr>
          <a:lstStyle>
            <a:lvl1pPr lvl="0" algn="l">
              <a:lnSpc>
                <a:spcPct val="90000"/>
              </a:lnSpc>
              <a:spcBef>
                <a:spcPts val="0"/>
              </a:spcBef>
              <a:spcAft>
                <a:spcPts val="0"/>
              </a:spcAft>
              <a:buClr>
                <a:srgbClr val="ED7D31"/>
              </a:buClr>
              <a:buSzPts val="2600"/>
              <a:buFont typeface="Arial"/>
              <a:buNone/>
              <a:defRPr sz="2600" b="1" cap="none">
                <a:latin typeface="Arial"/>
                <a:ea typeface="Arial"/>
                <a:cs typeface="Arial"/>
                <a:sym typeface="Aria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25"/>
        <p:cNvGrpSpPr/>
        <p:nvPr/>
      </p:nvGrpSpPr>
      <p:grpSpPr>
        <a:xfrm>
          <a:off x="0" y="0"/>
          <a:ext cx="0" cy="0"/>
          <a:chOff x="0" y="0"/>
          <a:chExt cx="0" cy="0"/>
        </a:xfrm>
      </p:grpSpPr>
      <p:sp>
        <p:nvSpPr>
          <p:cNvPr id="126" name="Google Shape;126;p30"/>
          <p:cNvSpPr txBox="1">
            <a:spLocks noGrp="1"/>
          </p:cNvSpPr>
          <p:nvPr>
            <p:ph type="title"/>
          </p:nvPr>
        </p:nvSpPr>
        <p:spPr>
          <a:xfrm>
            <a:off x="311700" y="445025"/>
            <a:ext cx="8520600" cy="572700"/>
          </a:xfrm>
          <a:prstGeom prst="rect">
            <a:avLst/>
          </a:prstGeom>
        </p:spPr>
        <p:txBody>
          <a:bodyPr spcFirstLastPara="1" wrap="square" lIns="68575" tIns="34275" rIns="68575" bIns="34275" anchor="ctr" anchorCtr="0">
            <a:normAutofit/>
          </a:bodyPr>
          <a:lstStyle>
            <a:lvl1pPr lvl="0">
              <a:spcBef>
                <a:spcPts val="0"/>
              </a:spcBef>
              <a:spcAft>
                <a:spcPts val="0"/>
              </a:spcAft>
              <a:buSzPts val="2700"/>
              <a:buNone/>
              <a:defRPr>
                <a:latin typeface="KG Blank Space Solid" panose="02000000000000000000" pitchFamily="2" charset="77"/>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dirty="0"/>
          </a:p>
        </p:txBody>
      </p:sp>
      <p:sp>
        <p:nvSpPr>
          <p:cNvPr id="127" name="Google Shape;127;p30"/>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rmAutofit/>
          </a:bodyPr>
          <a:lstStyle>
            <a:lvl1pPr marL="457200" lvl="0" indent="-361950">
              <a:spcBef>
                <a:spcPts val="800"/>
              </a:spcBef>
              <a:spcAft>
                <a:spcPts val="0"/>
              </a:spcAft>
              <a:buSzPts val="2100"/>
              <a:buChar char="•"/>
              <a:defRPr/>
            </a:lvl1pPr>
            <a:lvl2pPr marL="914400" lvl="1" indent="-342900">
              <a:spcBef>
                <a:spcPts val="400"/>
              </a:spcBef>
              <a:spcAft>
                <a:spcPts val="0"/>
              </a:spcAft>
              <a:buSzPts val="1800"/>
              <a:buChar char="•"/>
              <a:defRPr/>
            </a:lvl2pPr>
            <a:lvl3pPr marL="1371600" lvl="2" indent="-323850">
              <a:spcBef>
                <a:spcPts val="400"/>
              </a:spcBef>
              <a:spcAft>
                <a:spcPts val="0"/>
              </a:spcAft>
              <a:buSzPts val="1500"/>
              <a:buChar char="•"/>
              <a:defRPr/>
            </a:lvl3pPr>
            <a:lvl4pPr marL="1828800" lvl="3" indent="-317500">
              <a:spcBef>
                <a:spcPts val="400"/>
              </a:spcBef>
              <a:spcAft>
                <a:spcPts val="0"/>
              </a:spcAft>
              <a:buSzPts val="1400"/>
              <a:buChar char="•"/>
              <a:defRPr/>
            </a:lvl4pPr>
            <a:lvl5pPr marL="2286000" lvl="4" indent="-317500">
              <a:spcBef>
                <a:spcPts val="400"/>
              </a:spcBef>
              <a:spcAft>
                <a:spcPts val="0"/>
              </a:spcAft>
              <a:buSzPts val="1400"/>
              <a:buChar char="•"/>
              <a:defRPr/>
            </a:lvl5pPr>
            <a:lvl6pPr marL="2743200" lvl="5" indent="-317500">
              <a:spcBef>
                <a:spcPts val="400"/>
              </a:spcBef>
              <a:spcAft>
                <a:spcPts val="0"/>
              </a:spcAft>
              <a:buSzPts val="1400"/>
              <a:buChar char="•"/>
              <a:defRPr/>
            </a:lvl6pPr>
            <a:lvl7pPr marL="3200400" lvl="6" indent="-317500">
              <a:spcBef>
                <a:spcPts val="400"/>
              </a:spcBef>
              <a:spcAft>
                <a:spcPts val="0"/>
              </a:spcAft>
              <a:buSzPts val="1400"/>
              <a:buChar char="•"/>
              <a:defRPr/>
            </a:lvl7pPr>
            <a:lvl8pPr marL="3657600" lvl="7" indent="-317500">
              <a:spcBef>
                <a:spcPts val="400"/>
              </a:spcBef>
              <a:spcAft>
                <a:spcPts val="0"/>
              </a:spcAft>
              <a:buSzPts val="1400"/>
              <a:buChar char="•"/>
              <a:defRPr/>
            </a:lvl8pPr>
            <a:lvl9pPr marL="4114800" lvl="8" indent="-317500">
              <a:spcBef>
                <a:spcPts val="400"/>
              </a:spcBef>
              <a:spcAft>
                <a:spcPts val="0"/>
              </a:spcAft>
              <a:buSzPts val="1400"/>
              <a:buChar char="•"/>
              <a:defRPr/>
            </a:lvl9pPr>
          </a:lstStyle>
          <a:p>
            <a:endParaRPr/>
          </a:p>
        </p:txBody>
      </p:sp>
      <p:sp>
        <p:nvSpPr>
          <p:cNvPr id="128" name="Google Shape;128;p3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l" rtl="0">
              <a:spcBef>
                <a:spcPts val="0"/>
              </a:spcBef>
              <a:spcAft>
                <a:spcPts val="0"/>
              </a:spcAft>
              <a:buNone/>
            </a:pPr>
            <a:fld id="{00000000-1234-1234-1234-123412341234}" type="slidenum">
              <a:rPr lang="en"/>
              <a:t>‹N°›</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re sans photo">
  <p:cSld name="Titre sans photo">
    <p:spTree>
      <p:nvGrpSpPr>
        <p:cNvPr id="1" name="Shape 19"/>
        <p:cNvGrpSpPr/>
        <p:nvPr/>
      </p:nvGrpSpPr>
      <p:grpSpPr>
        <a:xfrm>
          <a:off x="0" y="0"/>
          <a:ext cx="0" cy="0"/>
          <a:chOff x="0" y="0"/>
          <a:chExt cx="0" cy="0"/>
        </a:xfrm>
      </p:grpSpPr>
      <p:sp>
        <p:nvSpPr>
          <p:cNvPr id="20" name="Google Shape;20;p4"/>
          <p:cNvSpPr/>
          <p:nvPr/>
        </p:nvSpPr>
        <p:spPr>
          <a:xfrm>
            <a:off x="0" y="0"/>
            <a:ext cx="9144000" cy="5143500"/>
          </a:xfrm>
          <a:prstGeom prst="rect">
            <a:avLst/>
          </a:prstGeom>
          <a:solidFill>
            <a:srgbClr val="2E4C9C"/>
          </a:solidFill>
          <a:ln w="7150" cap="flat" cmpd="sng">
            <a:solidFill>
              <a:schemeClr val="accent1"/>
            </a:solidFill>
            <a:prstDash val="solid"/>
            <a:miter lim="8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1" name="Google Shape;21;p4"/>
          <p:cNvSpPr txBox="1">
            <a:spLocks noGrp="1"/>
          </p:cNvSpPr>
          <p:nvPr>
            <p:ph type="ctrTitle"/>
          </p:nvPr>
        </p:nvSpPr>
        <p:spPr>
          <a:xfrm>
            <a:off x="1143000" y="1913878"/>
            <a:ext cx="7596000" cy="1315800"/>
          </a:xfrm>
          <a:prstGeom prst="rect">
            <a:avLst/>
          </a:prstGeom>
          <a:noFill/>
          <a:ln>
            <a:noFill/>
          </a:ln>
        </p:spPr>
        <p:txBody>
          <a:bodyPr spcFirstLastPara="1" wrap="square" lIns="0" tIns="0" rIns="0" bIns="0" anchor="ctr" anchorCtr="0">
            <a:normAutofit/>
          </a:bodyPr>
          <a:lstStyle>
            <a:lvl1pPr lvl="0" algn="r">
              <a:lnSpc>
                <a:spcPct val="90000"/>
              </a:lnSpc>
              <a:spcBef>
                <a:spcPts val="0"/>
              </a:spcBef>
              <a:spcAft>
                <a:spcPts val="0"/>
              </a:spcAft>
              <a:buClr>
                <a:schemeClr val="lt1"/>
              </a:buClr>
              <a:buSzPts val="3600"/>
              <a:buFont typeface="Arial"/>
              <a:buNone/>
              <a:defRPr sz="3600" b="1" cap="none">
                <a:solidFill>
                  <a:schemeClr val="lt1"/>
                </a:solidFill>
                <a:latin typeface="Arial"/>
                <a:ea typeface="Arial"/>
                <a:cs typeface="Arial"/>
                <a:sym typeface="Aria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pic>
        <p:nvPicPr>
          <p:cNvPr id="22" name="Google Shape;22;p4"/>
          <p:cNvPicPr preferRelativeResize="0"/>
          <p:nvPr/>
        </p:nvPicPr>
        <p:blipFill rotWithShape="1">
          <a:blip r:embed="rId2">
            <a:alphaModFix/>
          </a:blip>
          <a:srcRect/>
          <a:stretch/>
        </p:blipFill>
        <p:spPr>
          <a:xfrm>
            <a:off x="271650" y="4333499"/>
            <a:ext cx="540000" cy="540000"/>
          </a:xfrm>
          <a:prstGeom prst="rect">
            <a:avLst/>
          </a:prstGeom>
          <a:noFill/>
          <a:ln>
            <a:noFill/>
          </a:ln>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29"/>
        <p:cNvGrpSpPr/>
        <p:nvPr/>
      </p:nvGrpSpPr>
      <p:grpSpPr>
        <a:xfrm>
          <a:off x="0" y="0"/>
          <a:ext cx="0" cy="0"/>
          <a:chOff x="0" y="0"/>
          <a:chExt cx="0" cy="0"/>
        </a:xfrm>
      </p:grpSpPr>
      <p:sp>
        <p:nvSpPr>
          <p:cNvPr id="130" name="Google Shape;130;p31"/>
          <p:cNvSpPr txBox="1">
            <a:spLocks noGrp="1"/>
          </p:cNvSpPr>
          <p:nvPr>
            <p:ph type="title"/>
          </p:nvPr>
        </p:nvSpPr>
        <p:spPr>
          <a:xfrm>
            <a:off x="311700" y="2150850"/>
            <a:ext cx="8520600" cy="841800"/>
          </a:xfrm>
          <a:prstGeom prst="rect">
            <a:avLst/>
          </a:prstGeom>
        </p:spPr>
        <p:txBody>
          <a:bodyPr spcFirstLastPara="1" wrap="square" lIns="68575" tIns="34275" rIns="68575" bIns="3427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31" name="Google Shape;131;p3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l" rtl="0">
              <a:spcBef>
                <a:spcPts val="0"/>
              </a:spcBef>
              <a:spcAft>
                <a:spcPts val="0"/>
              </a:spcAft>
              <a:buNone/>
            </a:pPr>
            <a:fld id="{00000000-1234-1234-1234-123412341234}" type="slidenum">
              <a:rPr lang="en"/>
              <a:t>‹N°›</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132"/>
        <p:cNvGrpSpPr/>
        <p:nvPr/>
      </p:nvGrpSpPr>
      <p:grpSpPr>
        <a:xfrm>
          <a:off x="0" y="0"/>
          <a:ext cx="0" cy="0"/>
          <a:chOff x="0" y="0"/>
          <a:chExt cx="0" cy="0"/>
        </a:xfrm>
      </p:grpSpPr>
      <p:sp>
        <p:nvSpPr>
          <p:cNvPr id="133" name="Google Shape;133;p32"/>
          <p:cNvSpPr txBox="1">
            <a:spLocks noGrp="1"/>
          </p:cNvSpPr>
          <p:nvPr>
            <p:ph type="title"/>
          </p:nvPr>
        </p:nvSpPr>
        <p:spPr>
          <a:xfrm>
            <a:off x="490250" y="450150"/>
            <a:ext cx="6367800" cy="4090800"/>
          </a:xfrm>
          <a:prstGeom prst="rect">
            <a:avLst/>
          </a:prstGeom>
        </p:spPr>
        <p:txBody>
          <a:bodyPr spcFirstLastPara="1" wrap="square" lIns="68575" tIns="34275" rIns="68575" bIns="3427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134" name="Google Shape;134;p3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l" rtl="0">
              <a:spcBef>
                <a:spcPts val="0"/>
              </a:spcBef>
              <a:spcAft>
                <a:spcPts val="0"/>
              </a:spcAft>
              <a:buNone/>
            </a:pPr>
            <a:fld id="{00000000-1234-1234-1234-123412341234}" type="slidenum">
              <a:rPr lang="en"/>
              <a:t>‹N°›</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135"/>
        <p:cNvGrpSpPr/>
        <p:nvPr/>
      </p:nvGrpSpPr>
      <p:grpSpPr>
        <a:xfrm>
          <a:off x="0" y="0"/>
          <a:ext cx="0" cy="0"/>
          <a:chOff x="0" y="0"/>
          <a:chExt cx="0" cy="0"/>
        </a:xfrm>
      </p:grpSpPr>
      <p:sp>
        <p:nvSpPr>
          <p:cNvPr id="136" name="Google Shape;136;p33"/>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137;p33"/>
          <p:cNvSpPr txBox="1">
            <a:spLocks noGrp="1"/>
          </p:cNvSpPr>
          <p:nvPr>
            <p:ph type="title"/>
          </p:nvPr>
        </p:nvSpPr>
        <p:spPr>
          <a:xfrm>
            <a:off x="265500" y="1233175"/>
            <a:ext cx="4045200" cy="1482300"/>
          </a:xfrm>
          <a:prstGeom prst="rect">
            <a:avLst/>
          </a:prstGeom>
        </p:spPr>
        <p:txBody>
          <a:bodyPr spcFirstLastPara="1" wrap="square" lIns="68575" tIns="34275" rIns="68575" bIns="3427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138" name="Google Shape;138;p33"/>
          <p:cNvSpPr txBox="1">
            <a:spLocks noGrp="1"/>
          </p:cNvSpPr>
          <p:nvPr>
            <p:ph type="subTitle" idx="1"/>
          </p:nvPr>
        </p:nvSpPr>
        <p:spPr>
          <a:xfrm>
            <a:off x="265500" y="2803075"/>
            <a:ext cx="4045200" cy="1235100"/>
          </a:xfrm>
          <a:prstGeom prst="rect">
            <a:avLst/>
          </a:prstGeom>
        </p:spPr>
        <p:txBody>
          <a:bodyPr spcFirstLastPara="1" wrap="square" lIns="68575" tIns="34275" rIns="68575" bIns="34275" anchor="t" anchorCtr="0">
            <a:normAutofit/>
          </a:bodyPr>
          <a:lstStyle>
            <a:lvl1pPr lvl="0" algn="ctr">
              <a:lnSpc>
                <a:spcPct val="100000"/>
              </a:lnSpc>
              <a:spcBef>
                <a:spcPts val="800"/>
              </a:spcBef>
              <a:spcAft>
                <a:spcPts val="0"/>
              </a:spcAft>
              <a:buSzPts val="2100"/>
              <a:buNone/>
              <a:defRPr sz="2100"/>
            </a:lvl1pPr>
            <a:lvl2pPr lvl="1" algn="ctr">
              <a:lnSpc>
                <a:spcPct val="100000"/>
              </a:lnSpc>
              <a:spcBef>
                <a:spcPts val="400"/>
              </a:spcBef>
              <a:spcAft>
                <a:spcPts val="0"/>
              </a:spcAft>
              <a:buSzPts val="2100"/>
              <a:buNone/>
              <a:defRPr sz="2100"/>
            </a:lvl2pPr>
            <a:lvl3pPr lvl="2" algn="ctr">
              <a:lnSpc>
                <a:spcPct val="100000"/>
              </a:lnSpc>
              <a:spcBef>
                <a:spcPts val="400"/>
              </a:spcBef>
              <a:spcAft>
                <a:spcPts val="0"/>
              </a:spcAft>
              <a:buSzPts val="2100"/>
              <a:buNone/>
              <a:defRPr sz="2100"/>
            </a:lvl3pPr>
            <a:lvl4pPr lvl="3" algn="ctr">
              <a:lnSpc>
                <a:spcPct val="100000"/>
              </a:lnSpc>
              <a:spcBef>
                <a:spcPts val="400"/>
              </a:spcBef>
              <a:spcAft>
                <a:spcPts val="0"/>
              </a:spcAft>
              <a:buSzPts val="2100"/>
              <a:buNone/>
              <a:defRPr sz="2100"/>
            </a:lvl4pPr>
            <a:lvl5pPr lvl="4" algn="ctr">
              <a:lnSpc>
                <a:spcPct val="100000"/>
              </a:lnSpc>
              <a:spcBef>
                <a:spcPts val="400"/>
              </a:spcBef>
              <a:spcAft>
                <a:spcPts val="0"/>
              </a:spcAft>
              <a:buSzPts val="2100"/>
              <a:buNone/>
              <a:defRPr sz="2100"/>
            </a:lvl5pPr>
            <a:lvl6pPr lvl="5" algn="ctr">
              <a:lnSpc>
                <a:spcPct val="100000"/>
              </a:lnSpc>
              <a:spcBef>
                <a:spcPts val="400"/>
              </a:spcBef>
              <a:spcAft>
                <a:spcPts val="0"/>
              </a:spcAft>
              <a:buSzPts val="2100"/>
              <a:buNone/>
              <a:defRPr sz="2100"/>
            </a:lvl6pPr>
            <a:lvl7pPr lvl="6" algn="ctr">
              <a:lnSpc>
                <a:spcPct val="100000"/>
              </a:lnSpc>
              <a:spcBef>
                <a:spcPts val="400"/>
              </a:spcBef>
              <a:spcAft>
                <a:spcPts val="0"/>
              </a:spcAft>
              <a:buSzPts val="2100"/>
              <a:buNone/>
              <a:defRPr sz="2100"/>
            </a:lvl7pPr>
            <a:lvl8pPr lvl="7" algn="ctr">
              <a:lnSpc>
                <a:spcPct val="100000"/>
              </a:lnSpc>
              <a:spcBef>
                <a:spcPts val="400"/>
              </a:spcBef>
              <a:spcAft>
                <a:spcPts val="0"/>
              </a:spcAft>
              <a:buSzPts val="2100"/>
              <a:buNone/>
              <a:defRPr sz="2100"/>
            </a:lvl8pPr>
            <a:lvl9pPr lvl="8" algn="ctr">
              <a:lnSpc>
                <a:spcPct val="100000"/>
              </a:lnSpc>
              <a:spcBef>
                <a:spcPts val="400"/>
              </a:spcBef>
              <a:spcAft>
                <a:spcPts val="0"/>
              </a:spcAft>
              <a:buSzPts val="2100"/>
              <a:buNone/>
              <a:defRPr sz="2100"/>
            </a:lvl9pPr>
          </a:lstStyle>
          <a:p>
            <a:endParaRPr/>
          </a:p>
        </p:txBody>
      </p:sp>
      <p:sp>
        <p:nvSpPr>
          <p:cNvPr id="139" name="Google Shape;139;p33"/>
          <p:cNvSpPr txBox="1">
            <a:spLocks noGrp="1"/>
          </p:cNvSpPr>
          <p:nvPr>
            <p:ph type="body" idx="2"/>
          </p:nvPr>
        </p:nvSpPr>
        <p:spPr>
          <a:xfrm>
            <a:off x="4939500" y="724075"/>
            <a:ext cx="3837000" cy="3695100"/>
          </a:xfrm>
          <a:prstGeom prst="rect">
            <a:avLst/>
          </a:prstGeom>
        </p:spPr>
        <p:txBody>
          <a:bodyPr spcFirstLastPara="1" wrap="square" lIns="68575" tIns="34275" rIns="68575" bIns="34275" anchor="ctr" anchorCtr="0">
            <a:normAutofit/>
          </a:bodyPr>
          <a:lstStyle>
            <a:lvl1pPr marL="457200" lvl="0" indent="-361950">
              <a:spcBef>
                <a:spcPts val="800"/>
              </a:spcBef>
              <a:spcAft>
                <a:spcPts val="0"/>
              </a:spcAft>
              <a:buSzPts val="2100"/>
              <a:buChar char="•"/>
              <a:defRPr/>
            </a:lvl1pPr>
            <a:lvl2pPr marL="914400" lvl="1" indent="-342900">
              <a:spcBef>
                <a:spcPts val="400"/>
              </a:spcBef>
              <a:spcAft>
                <a:spcPts val="0"/>
              </a:spcAft>
              <a:buSzPts val="1800"/>
              <a:buChar char="•"/>
              <a:defRPr/>
            </a:lvl2pPr>
            <a:lvl3pPr marL="1371600" lvl="2" indent="-323850">
              <a:spcBef>
                <a:spcPts val="400"/>
              </a:spcBef>
              <a:spcAft>
                <a:spcPts val="0"/>
              </a:spcAft>
              <a:buSzPts val="1500"/>
              <a:buChar char="•"/>
              <a:defRPr/>
            </a:lvl3pPr>
            <a:lvl4pPr marL="1828800" lvl="3" indent="-317500">
              <a:spcBef>
                <a:spcPts val="400"/>
              </a:spcBef>
              <a:spcAft>
                <a:spcPts val="0"/>
              </a:spcAft>
              <a:buSzPts val="1400"/>
              <a:buChar char="•"/>
              <a:defRPr/>
            </a:lvl4pPr>
            <a:lvl5pPr marL="2286000" lvl="4" indent="-317500">
              <a:spcBef>
                <a:spcPts val="400"/>
              </a:spcBef>
              <a:spcAft>
                <a:spcPts val="0"/>
              </a:spcAft>
              <a:buSzPts val="1400"/>
              <a:buChar char="•"/>
              <a:defRPr/>
            </a:lvl5pPr>
            <a:lvl6pPr marL="2743200" lvl="5" indent="-317500">
              <a:spcBef>
                <a:spcPts val="400"/>
              </a:spcBef>
              <a:spcAft>
                <a:spcPts val="0"/>
              </a:spcAft>
              <a:buSzPts val="1400"/>
              <a:buChar char="•"/>
              <a:defRPr/>
            </a:lvl6pPr>
            <a:lvl7pPr marL="3200400" lvl="6" indent="-317500">
              <a:spcBef>
                <a:spcPts val="400"/>
              </a:spcBef>
              <a:spcAft>
                <a:spcPts val="0"/>
              </a:spcAft>
              <a:buSzPts val="1400"/>
              <a:buChar char="•"/>
              <a:defRPr/>
            </a:lvl7pPr>
            <a:lvl8pPr marL="3657600" lvl="7" indent="-317500">
              <a:spcBef>
                <a:spcPts val="400"/>
              </a:spcBef>
              <a:spcAft>
                <a:spcPts val="0"/>
              </a:spcAft>
              <a:buSzPts val="1400"/>
              <a:buChar char="•"/>
              <a:defRPr/>
            </a:lvl8pPr>
            <a:lvl9pPr marL="4114800" lvl="8" indent="-317500">
              <a:spcBef>
                <a:spcPts val="400"/>
              </a:spcBef>
              <a:spcAft>
                <a:spcPts val="0"/>
              </a:spcAft>
              <a:buSzPts val="1400"/>
              <a:buChar char="•"/>
              <a:defRPr/>
            </a:lvl9pPr>
          </a:lstStyle>
          <a:p>
            <a:endParaRPr/>
          </a:p>
        </p:txBody>
      </p:sp>
      <p:sp>
        <p:nvSpPr>
          <p:cNvPr id="140" name="Google Shape;140;p3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l" rtl="0">
              <a:spcBef>
                <a:spcPts val="0"/>
              </a:spcBef>
              <a:spcAft>
                <a:spcPts val="0"/>
              </a:spcAft>
              <a:buNone/>
            </a:pPr>
            <a:fld id="{00000000-1234-1234-1234-123412341234}" type="slidenum">
              <a:rPr lang="en"/>
              <a:t>‹N°›</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2_Photo + texte">
    <p:spTree>
      <p:nvGrpSpPr>
        <p:cNvPr id="1" name=""/>
        <p:cNvGrpSpPr/>
        <p:nvPr/>
      </p:nvGrpSpPr>
      <p:grpSpPr>
        <a:xfrm>
          <a:off x="0" y="0"/>
          <a:ext cx="0" cy="0"/>
          <a:chOff x="0" y="0"/>
          <a:chExt cx="0" cy="0"/>
        </a:xfrm>
      </p:grpSpPr>
      <p:sp>
        <p:nvSpPr>
          <p:cNvPr id="5" name="Espace réservé pour une image  4">
            <a:extLst>
              <a:ext uri="{FF2B5EF4-FFF2-40B4-BE49-F238E27FC236}">
                <a16:creationId xmlns:a16="http://schemas.microsoft.com/office/drawing/2014/main" id="{3009E7E3-2A45-49C8-900D-1B120170DFFE}"/>
              </a:ext>
            </a:extLst>
          </p:cNvPr>
          <p:cNvSpPr>
            <a:spLocks noGrp="1"/>
          </p:cNvSpPr>
          <p:nvPr>
            <p:ph type="pic" sz="quarter" idx="10"/>
          </p:nvPr>
        </p:nvSpPr>
        <p:spPr>
          <a:xfrm>
            <a:off x="0" y="0"/>
            <a:ext cx="4572000" cy="5143500"/>
          </a:xfrm>
          <a:prstGeom prst="rect">
            <a:avLst/>
          </a:prstGeom>
        </p:spPr>
        <p:txBody>
          <a:bodyPr/>
          <a:lstStyle>
            <a:lvl1pPr marL="0" indent="0">
              <a:buFontTx/>
              <a:buNone/>
              <a:defRPr>
                <a:solidFill>
                  <a:schemeClr val="tx1"/>
                </a:solidFill>
                <a:latin typeface="Arial" panose="020B0604020202020204" pitchFamily="34" charset="0"/>
                <a:cs typeface="Arial" panose="020B0604020202020204" pitchFamily="34" charset="0"/>
              </a:defRPr>
            </a:lvl1pPr>
          </a:lstStyle>
          <a:p>
            <a:endParaRPr lang="fr-FR"/>
          </a:p>
        </p:txBody>
      </p:sp>
      <p:sp>
        <p:nvSpPr>
          <p:cNvPr id="4" name="Espace réservé du contenu 3">
            <a:extLst>
              <a:ext uri="{FF2B5EF4-FFF2-40B4-BE49-F238E27FC236}">
                <a16:creationId xmlns:a16="http://schemas.microsoft.com/office/drawing/2014/main" id="{97138148-A3EF-4385-895F-914BF413C76B}"/>
              </a:ext>
            </a:extLst>
          </p:cNvPr>
          <p:cNvSpPr>
            <a:spLocks noGrp="1"/>
          </p:cNvSpPr>
          <p:nvPr>
            <p:ph sz="half" idx="2" hasCustomPrompt="1"/>
          </p:nvPr>
        </p:nvSpPr>
        <p:spPr>
          <a:xfrm>
            <a:off x="4992602" y="1525137"/>
            <a:ext cx="3746399" cy="3213363"/>
          </a:xfrm>
          <a:prstGeom prst="rect">
            <a:avLst/>
          </a:prstGeom>
        </p:spPr>
        <p:txBody>
          <a:bodyPr lIns="0" tIns="0" rIns="0" bIns="0"/>
          <a:lstStyle>
            <a:lvl1pPr marL="0" indent="0">
              <a:buFontTx/>
              <a:buNone/>
              <a:defRPr lang="fr-FR" sz="1013" cap="none" baseline="0" dirty="0" smtClean="0">
                <a:solidFill>
                  <a:schemeClr val="tx1"/>
                </a:solidFill>
                <a:latin typeface="Arial" panose="020B0604020202020204" pitchFamily="34" charset="0"/>
                <a:cs typeface="Arial" panose="020B0604020202020204" pitchFamily="34" charset="0"/>
              </a:defRPr>
            </a:lvl1pPr>
            <a:lvl2pPr marL="0" indent="0">
              <a:buFontTx/>
              <a:buNone/>
              <a:defRPr lang="fr-FR" sz="1013" b="1" baseline="0" dirty="0" smtClean="0">
                <a:latin typeface="Arial" panose="020B0604020202020204" pitchFamily="34" charset="0"/>
                <a:cs typeface="Arial" panose="020B0604020202020204" pitchFamily="34" charset="0"/>
              </a:defRPr>
            </a:lvl2pPr>
            <a:lvl3pPr marL="0" marR="0" indent="0" algn="l" defTabSz="514350" rtl="0" eaLnBrk="1" fontAlgn="auto" latinLnBrk="0" hangingPunct="1">
              <a:lnSpc>
                <a:spcPct val="90000"/>
              </a:lnSpc>
              <a:spcBef>
                <a:spcPts val="281"/>
              </a:spcBef>
              <a:spcAft>
                <a:spcPts val="0"/>
              </a:spcAft>
              <a:buClrTx/>
              <a:buSzTx/>
              <a:buFontTx/>
              <a:buNone/>
              <a:tabLst/>
              <a:defRPr lang="fr-FR" sz="1238" b="0" i="0" baseline="0" dirty="0" smtClean="0">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fr-FR"/>
              <a:t>Texte courant Arial 18pt</a:t>
            </a:r>
          </a:p>
          <a:p>
            <a:pPr lvl="1"/>
            <a:r>
              <a:rPr lang="fr-FR"/>
              <a:t>Mise en avant Arial </a:t>
            </a:r>
            <a:r>
              <a:rPr lang="fr-FR" err="1"/>
              <a:t>bold</a:t>
            </a:r>
            <a:r>
              <a:rPr lang="fr-FR"/>
              <a:t> 18pt</a:t>
            </a:r>
          </a:p>
          <a:p>
            <a:pPr marL="0" marR="0" lvl="2" indent="0" algn="l" defTabSz="514350" rtl="0" eaLnBrk="1" fontAlgn="auto" latinLnBrk="0" hangingPunct="1">
              <a:lnSpc>
                <a:spcPct val="90000"/>
              </a:lnSpc>
              <a:spcBef>
                <a:spcPts val="281"/>
              </a:spcBef>
              <a:spcAft>
                <a:spcPts val="0"/>
              </a:spcAft>
              <a:buClrTx/>
              <a:buSzTx/>
              <a:buFontTx/>
              <a:buNone/>
              <a:tabLst/>
              <a:defRPr/>
            </a:pPr>
            <a:r>
              <a:rPr lang="fr-FR"/>
              <a:t>Sous-titre Arial Bold 22pt</a:t>
            </a:r>
          </a:p>
        </p:txBody>
      </p:sp>
      <p:sp>
        <p:nvSpPr>
          <p:cNvPr id="9" name="Espace réservé du titre 1">
            <a:extLst>
              <a:ext uri="{FF2B5EF4-FFF2-40B4-BE49-F238E27FC236}">
                <a16:creationId xmlns:a16="http://schemas.microsoft.com/office/drawing/2014/main" id="{9EB3279A-C1D0-4F97-A3D6-30152B82C90C}"/>
              </a:ext>
            </a:extLst>
          </p:cNvPr>
          <p:cNvSpPr>
            <a:spLocks noGrp="1"/>
          </p:cNvSpPr>
          <p:nvPr>
            <p:ph type="title"/>
          </p:nvPr>
        </p:nvSpPr>
        <p:spPr>
          <a:xfrm>
            <a:off x="4996388" y="403076"/>
            <a:ext cx="3742613" cy="272671"/>
          </a:xfrm>
          <a:prstGeom prst="rect">
            <a:avLst/>
          </a:prstGeom>
        </p:spPr>
        <p:txBody>
          <a:bodyPr vert="horz" wrap="square" lIns="0" tIns="0" rIns="0" bIns="0" rtlCol="0" anchor="t" anchorCtr="0">
            <a:spAutoFit/>
          </a:bodyPr>
          <a:lstStyle>
            <a:lvl1pPr>
              <a:defRPr sz="1969" b="1" cap="none" baseline="0">
                <a:latin typeface="Arial" panose="020B0604020202020204" pitchFamily="34" charset="0"/>
              </a:defRPr>
            </a:lvl1pPr>
          </a:lstStyle>
          <a:p>
            <a:r>
              <a:rPr lang="fr-FR"/>
              <a:t>Modifiez le style du titre</a:t>
            </a:r>
          </a:p>
        </p:txBody>
      </p:sp>
      <p:pic>
        <p:nvPicPr>
          <p:cNvPr id="7" name="Imag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34834" y="4738499"/>
            <a:ext cx="270000" cy="270000"/>
          </a:xfrm>
          <a:prstGeom prst="rect">
            <a:avLst/>
          </a:prstGeom>
        </p:spPr>
      </p:pic>
    </p:spTree>
    <p:extLst>
      <p:ext uri="{BB962C8B-B14F-4D97-AF65-F5344CB8AC3E}">
        <p14:creationId xmlns:p14="http://schemas.microsoft.com/office/powerpoint/2010/main" val="1761569056"/>
      </p:ext>
    </p:extLst>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2_Titre sans photo">
    <p:spTree>
      <p:nvGrpSpPr>
        <p:cNvPr id="1" name=""/>
        <p:cNvGrpSpPr/>
        <p:nvPr/>
      </p:nvGrpSpPr>
      <p:grpSpPr>
        <a:xfrm>
          <a:off x="0" y="0"/>
          <a:ext cx="0" cy="0"/>
          <a:chOff x="0" y="0"/>
          <a:chExt cx="0" cy="0"/>
        </a:xfrm>
      </p:grpSpPr>
      <p:sp>
        <p:nvSpPr>
          <p:cNvPr id="9" name="Rectangle 8"/>
          <p:cNvSpPr/>
          <p:nvPr userDrawn="1"/>
        </p:nvSpPr>
        <p:spPr>
          <a:xfrm>
            <a:off x="0" y="0"/>
            <a:ext cx="9144000" cy="5143500"/>
          </a:xfrm>
          <a:prstGeom prst="rect">
            <a:avLst/>
          </a:prstGeom>
          <a:solidFill>
            <a:srgbClr val="2E4C9C"/>
          </a:solid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fr-FR" sz="1800"/>
          </a:p>
        </p:txBody>
      </p:sp>
      <p:sp>
        <p:nvSpPr>
          <p:cNvPr id="7" name="Titre 1">
            <a:extLst>
              <a:ext uri="{FF2B5EF4-FFF2-40B4-BE49-F238E27FC236}">
                <a16:creationId xmlns:a16="http://schemas.microsoft.com/office/drawing/2014/main" id="{E65C9B65-27A4-42FE-970C-44B6E3708000}"/>
              </a:ext>
            </a:extLst>
          </p:cNvPr>
          <p:cNvSpPr>
            <a:spLocks noGrp="1"/>
          </p:cNvSpPr>
          <p:nvPr>
            <p:ph type="ctrTitle"/>
          </p:nvPr>
        </p:nvSpPr>
        <p:spPr>
          <a:xfrm>
            <a:off x="1143000" y="1913878"/>
            <a:ext cx="7596000" cy="1315745"/>
          </a:xfrm>
          <a:prstGeom prst="rect">
            <a:avLst/>
          </a:prstGeom>
        </p:spPr>
        <p:txBody>
          <a:bodyPr lIns="0" tIns="0" rIns="0" bIns="0" anchor="ctr"/>
          <a:lstStyle>
            <a:lvl1pPr algn="r">
              <a:defRPr sz="3600" b="1" cap="all" baseline="0">
                <a:solidFill>
                  <a:schemeClr val="bg1"/>
                </a:solidFill>
                <a:latin typeface="Arial" panose="020B0604020202020204" pitchFamily="34" charset="0"/>
              </a:defRPr>
            </a:lvl1pPr>
          </a:lstStyle>
          <a:p>
            <a:r>
              <a:rPr lang="fr-FR"/>
              <a:t>Modifiez le style du titre</a:t>
            </a:r>
          </a:p>
        </p:txBody>
      </p:sp>
      <p:pic>
        <p:nvPicPr>
          <p:cNvPr id="10" name="Image 9"/>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71650" y="4333499"/>
            <a:ext cx="540000" cy="540000"/>
          </a:xfrm>
          <a:prstGeom prst="rect">
            <a:avLst/>
          </a:prstGeom>
        </p:spPr>
      </p:pic>
    </p:spTree>
    <p:extLst>
      <p:ext uri="{BB962C8B-B14F-4D97-AF65-F5344CB8AC3E}">
        <p14:creationId xmlns:p14="http://schemas.microsoft.com/office/powerpoint/2010/main" val="7273516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re uniquement">
  <p:cSld name="Titre uniquement">
    <p:spTree>
      <p:nvGrpSpPr>
        <p:cNvPr id="1" name="Shape 23"/>
        <p:cNvGrpSpPr/>
        <p:nvPr/>
      </p:nvGrpSpPr>
      <p:grpSpPr>
        <a:xfrm>
          <a:off x="0" y="0"/>
          <a:ext cx="0" cy="0"/>
          <a:chOff x="0" y="0"/>
          <a:chExt cx="0" cy="0"/>
        </a:xfrm>
      </p:grpSpPr>
      <p:sp>
        <p:nvSpPr>
          <p:cNvPr id="24" name="Google Shape;24;p5"/>
          <p:cNvSpPr txBox="1">
            <a:spLocks noGrp="1"/>
          </p:cNvSpPr>
          <p:nvPr>
            <p:ph type="title"/>
          </p:nvPr>
        </p:nvSpPr>
        <p:spPr>
          <a:xfrm>
            <a:off x="412801" y="414401"/>
            <a:ext cx="8326200" cy="363600"/>
          </a:xfrm>
          <a:prstGeom prst="rect">
            <a:avLst/>
          </a:prstGeom>
          <a:noFill/>
          <a:ln>
            <a:noFill/>
          </a:ln>
        </p:spPr>
        <p:txBody>
          <a:bodyPr spcFirstLastPara="1" wrap="square" lIns="0" tIns="0" rIns="0" bIns="0" anchor="t" anchorCtr="0">
            <a:spAutoFit/>
          </a:bodyPr>
          <a:lstStyle>
            <a:lvl1pPr lvl="0" algn="l">
              <a:lnSpc>
                <a:spcPct val="90000"/>
              </a:lnSpc>
              <a:spcBef>
                <a:spcPts val="0"/>
              </a:spcBef>
              <a:spcAft>
                <a:spcPts val="0"/>
              </a:spcAft>
              <a:buClr>
                <a:srgbClr val="ED7D31"/>
              </a:buClr>
              <a:buSzPts val="2600"/>
              <a:buFont typeface="Arial"/>
              <a:buNone/>
              <a:defRPr sz="2600" b="1" cap="none">
                <a:latin typeface="KG Blank Space Solid" panose="02000000000000000000" pitchFamily="2" charset="77"/>
                <a:ea typeface="KG Blank Space Solid" panose="02000000000000000000" pitchFamily="2" charset="77"/>
                <a:cs typeface="Arial"/>
                <a:sym typeface="Aria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25" name="Google Shape;25;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a:solidFill>
                  <a:srgbClr val="888888"/>
                </a:solidFill>
                <a:latin typeface="Arial"/>
                <a:ea typeface="Arial"/>
                <a:cs typeface="Arial"/>
                <a:sym typeface="Arial"/>
              </a:defRPr>
            </a:lvl1pPr>
            <a:lvl2pPr marL="0" marR="0" lvl="1" indent="0" algn="r" rtl="0">
              <a:spcBef>
                <a:spcPts val="0"/>
              </a:spcBef>
              <a:buNone/>
              <a:defRPr sz="900">
                <a:solidFill>
                  <a:srgbClr val="888888"/>
                </a:solidFill>
                <a:latin typeface="Arial"/>
                <a:ea typeface="Arial"/>
                <a:cs typeface="Arial"/>
                <a:sym typeface="Arial"/>
              </a:defRPr>
            </a:lvl2pPr>
            <a:lvl3pPr marL="0" marR="0" lvl="2" indent="0" algn="r" rtl="0">
              <a:spcBef>
                <a:spcPts val="0"/>
              </a:spcBef>
              <a:buNone/>
              <a:defRPr sz="900">
                <a:solidFill>
                  <a:srgbClr val="888888"/>
                </a:solidFill>
                <a:latin typeface="Arial"/>
                <a:ea typeface="Arial"/>
                <a:cs typeface="Arial"/>
                <a:sym typeface="Arial"/>
              </a:defRPr>
            </a:lvl3pPr>
            <a:lvl4pPr marL="0" marR="0" lvl="3" indent="0" algn="r" rtl="0">
              <a:spcBef>
                <a:spcPts val="0"/>
              </a:spcBef>
              <a:buNone/>
              <a:defRPr sz="900">
                <a:solidFill>
                  <a:srgbClr val="888888"/>
                </a:solidFill>
                <a:latin typeface="Arial"/>
                <a:ea typeface="Arial"/>
                <a:cs typeface="Arial"/>
                <a:sym typeface="Arial"/>
              </a:defRPr>
            </a:lvl4pPr>
            <a:lvl5pPr marL="0" marR="0" lvl="4" indent="0" algn="r" rtl="0">
              <a:spcBef>
                <a:spcPts val="0"/>
              </a:spcBef>
              <a:buNone/>
              <a:defRPr sz="900">
                <a:solidFill>
                  <a:srgbClr val="888888"/>
                </a:solidFill>
                <a:latin typeface="Arial"/>
                <a:ea typeface="Arial"/>
                <a:cs typeface="Arial"/>
                <a:sym typeface="Arial"/>
              </a:defRPr>
            </a:lvl5pPr>
            <a:lvl6pPr marL="0" marR="0" lvl="5" indent="0" algn="r" rtl="0">
              <a:spcBef>
                <a:spcPts val="0"/>
              </a:spcBef>
              <a:buNone/>
              <a:defRPr sz="900">
                <a:solidFill>
                  <a:srgbClr val="888888"/>
                </a:solidFill>
                <a:latin typeface="Arial"/>
                <a:ea typeface="Arial"/>
                <a:cs typeface="Arial"/>
                <a:sym typeface="Arial"/>
              </a:defRPr>
            </a:lvl6pPr>
            <a:lvl7pPr marL="0" marR="0" lvl="6" indent="0" algn="r" rtl="0">
              <a:spcBef>
                <a:spcPts val="0"/>
              </a:spcBef>
              <a:buNone/>
              <a:defRPr sz="900">
                <a:solidFill>
                  <a:srgbClr val="888888"/>
                </a:solidFill>
                <a:latin typeface="Arial"/>
                <a:ea typeface="Arial"/>
                <a:cs typeface="Arial"/>
                <a:sym typeface="Arial"/>
              </a:defRPr>
            </a:lvl7pPr>
            <a:lvl8pPr marL="0" marR="0" lvl="7" indent="0" algn="r" rtl="0">
              <a:spcBef>
                <a:spcPts val="0"/>
              </a:spcBef>
              <a:buNone/>
              <a:defRPr sz="900">
                <a:solidFill>
                  <a:srgbClr val="888888"/>
                </a:solidFill>
                <a:latin typeface="Arial"/>
                <a:ea typeface="Arial"/>
                <a:cs typeface="Arial"/>
                <a:sym typeface="Arial"/>
              </a:defRPr>
            </a:lvl8pPr>
            <a:lvl9pPr marL="0" marR="0" lvl="8" indent="0" algn="r" rtl="0">
              <a:spcBef>
                <a:spcPts val="0"/>
              </a:spcBef>
              <a:buNone/>
              <a:defRPr sz="900">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‹N°›</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re et contenu" type="obj">
  <p:cSld name="OBJECT">
    <p:spTree>
      <p:nvGrpSpPr>
        <p:cNvPr id="1" name="Shape 26"/>
        <p:cNvGrpSpPr/>
        <p:nvPr/>
      </p:nvGrpSpPr>
      <p:grpSpPr>
        <a:xfrm>
          <a:off x="0" y="0"/>
          <a:ext cx="0" cy="0"/>
          <a:chOff x="0" y="0"/>
          <a:chExt cx="0" cy="0"/>
        </a:xfrm>
      </p:grpSpPr>
      <p:sp>
        <p:nvSpPr>
          <p:cNvPr id="27" name="Google Shape;27;p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rgbClr val="ED7D31"/>
              </a:buClr>
              <a:buSzPts val="1400"/>
              <a:buNone/>
              <a:defRPr>
                <a:latin typeface="KG Blank Space Solid" panose="02000000000000000000" pitchFamily="2" charset="77"/>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28" name="Google Shape;28;p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rgbClr val="0070C0"/>
              </a:buClr>
              <a:buSzPts val="1400"/>
              <a:buChar char="•"/>
              <a:defRPr/>
            </a:lvl1pPr>
            <a:lvl2pPr marL="914400" lvl="1" indent="-317500" algn="l">
              <a:lnSpc>
                <a:spcPct val="90000"/>
              </a:lnSpc>
              <a:spcBef>
                <a:spcPts val="400"/>
              </a:spcBef>
              <a:spcAft>
                <a:spcPts val="0"/>
              </a:spcAft>
              <a:buClr>
                <a:srgbClr val="0070C0"/>
              </a:buClr>
              <a:buSzPts val="1400"/>
              <a:buChar char="•"/>
              <a:defRPr/>
            </a:lvl2pPr>
            <a:lvl3pPr marL="1371600" lvl="2" indent="-317500" algn="l">
              <a:lnSpc>
                <a:spcPct val="90000"/>
              </a:lnSpc>
              <a:spcBef>
                <a:spcPts val="400"/>
              </a:spcBef>
              <a:spcAft>
                <a:spcPts val="0"/>
              </a:spcAft>
              <a:buClr>
                <a:srgbClr val="0070C0"/>
              </a:buClr>
              <a:buSzPts val="1400"/>
              <a:buChar char="•"/>
              <a:defRPr/>
            </a:lvl3pPr>
            <a:lvl4pPr marL="1828800" lvl="3" indent="-317500" algn="l">
              <a:lnSpc>
                <a:spcPct val="90000"/>
              </a:lnSpc>
              <a:spcBef>
                <a:spcPts val="400"/>
              </a:spcBef>
              <a:spcAft>
                <a:spcPts val="0"/>
              </a:spcAft>
              <a:buClr>
                <a:srgbClr val="0070C0"/>
              </a:buClr>
              <a:buSzPts val="1400"/>
              <a:buChar char="•"/>
              <a:defRPr/>
            </a:lvl4pPr>
            <a:lvl5pPr marL="2286000" lvl="4" indent="-317500" algn="l">
              <a:lnSpc>
                <a:spcPct val="90000"/>
              </a:lnSpc>
              <a:spcBef>
                <a:spcPts val="400"/>
              </a:spcBef>
              <a:spcAft>
                <a:spcPts val="0"/>
              </a:spcAft>
              <a:buClr>
                <a:srgbClr val="0070C0"/>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29" name="Google Shape;29;p6"/>
          <p:cNvSpPr txBox="1"/>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p>
            <a:pPr marL="0" marR="0" lvl="0" indent="0" algn="r" rtl="0">
              <a:spcBef>
                <a:spcPts val="0"/>
              </a:spcBef>
              <a:spcAft>
                <a:spcPts val="0"/>
              </a:spcAft>
              <a:buNone/>
            </a:pPr>
            <a:fld id="{00000000-1234-1234-1234-123412341234}" type="slidenum">
              <a:rPr lang="en" sz="900">
                <a:solidFill>
                  <a:srgbClr val="888888"/>
                </a:solidFill>
                <a:latin typeface="Arial"/>
                <a:ea typeface="Arial"/>
                <a:cs typeface="Arial"/>
                <a:sym typeface="Arial"/>
              </a:rPr>
              <a:t>‹N°›</a:t>
            </a:fld>
            <a:endParaRPr sz="900">
              <a:solidFill>
                <a:srgbClr val="888888"/>
              </a:solidFill>
              <a:latin typeface="Arial"/>
              <a:ea typeface="Arial"/>
              <a:cs typeface="Arial"/>
              <a:sym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uverture avec photo">
  <p:cSld name="Couverture avec photo">
    <p:spTree>
      <p:nvGrpSpPr>
        <p:cNvPr id="1" name="Shape 30"/>
        <p:cNvGrpSpPr/>
        <p:nvPr/>
      </p:nvGrpSpPr>
      <p:grpSpPr>
        <a:xfrm>
          <a:off x="0" y="0"/>
          <a:ext cx="0" cy="0"/>
          <a:chOff x="0" y="0"/>
          <a:chExt cx="0" cy="0"/>
        </a:xfrm>
      </p:grpSpPr>
      <p:sp>
        <p:nvSpPr>
          <p:cNvPr id="31" name="Google Shape;31;p7"/>
          <p:cNvSpPr>
            <a:spLocks noGrp="1"/>
          </p:cNvSpPr>
          <p:nvPr>
            <p:ph type="pic" idx="2"/>
          </p:nvPr>
        </p:nvSpPr>
        <p:spPr>
          <a:xfrm>
            <a:off x="0" y="0"/>
            <a:ext cx="9144000" cy="5143500"/>
          </a:xfrm>
          <a:prstGeom prst="rect">
            <a:avLst/>
          </a:prstGeom>
          <a:noFill/>
          <a:ln>
            <a:noFill/>
          </a:ln>
        </p:spPr>
      </p:sp>
      <p:pic>
        <p:nvPicPr>
          <p:cNvPr id="32" name="Google Shape;32;p7"/>
          <p:cNvPicPr preferRelativeResize="0"/>
          <p:nvPr/>
        </p:nvPicPr>
        <p:blipFill rotWithShape="1">
          <a:blip r:embed="rId2">
            <a:alphaModFix/>
          </a:blip>
          <a:srcRect/>
          <a:stretch/>
        </p:blipFill>
        <p:spPr>
          <a:xfrm>
            <a:off x="416198" y="2890316"/>
            <a:ext cx="1064740" cy="1890000"/>
          </a:xfrm>
          <a:prstGeom prst="rect">
            <a:avLst/>
          </a:prstGeom>
          <a:noFill/>
          <a:ln>
            <a:noFill/>
          </a:ln>
        </p:spPr>
      </p:pic>
      <p:sp>
        <p:nvSpPr>
          <p:cNvPr id="33" name="Google Shape;33;p7"/>
          <p:cNvSpPr txBox="1">
            <a:spLocks noGrp="1"/>
          </p:cNvSpPr>
          <p:nvPr>
            <p:ph type="body" idx="1"/>
          </p:nvPr>
        </p:nvSpPr>
        <p:spPr>
          <a:xfrm>
            <a:off x="3338018" y="1982900"/>
            <a:ext cx="5400900" cy="825300"/>
          </a:xfrm>
          <a:prstGeom prst="rect">
            <a:avLst/>
          </a:prstGeom>
          <a:noFill/>
          <a:ln>
            <a:noFill/>
          </a:ln>
        </p:spPr>
        <p:txBody>
          <a:bodyPr spcFirstLastPara="1" wrap="square" lIns="0" tIns="0" rIns="0" bIns="0" anchor="t" anchorCtr="0">
            <a:normAutofit/>
          </a:bodyPr>
          <a:lstStyle>
            <a:lvl1pPr marL="457200" lvl="0" indent="-228600" algn="r">
              <a:lnSpc>
                <a:spcPct val="90000"/>
              </a:lnSpc>
              <a:spcBef>
                <a:spcPts val="800"/>
              </a:spcBef>
              <a:spcAft>
                <a:spcPts val="0"/>
              </a:spcAft>
              <a:buClr>
                <a:schemeClr val="lt1"/>
              </a:buClr>
              <a:buSzPts val="3600"/>
              <a:buNone/>
              <a:defRPr sz="3600" b="1" i="0" cap="none">
                <a:solidFill>
                  <a:schemeClr val="lt1"/>
                </a:solidFill>
                <a:latin typeface="Arial"/>
                <a:ea typeface="Arial"/>
                <a:cs typeface="Arial"/>
                <a:sym typeface="Arial"/>
              </a:defRPr>
            </a:lvl1pPr>
            <a:lvl2pPr marL="914400" lvl="1" indent="-431800" algn="l">
              <a:lnSpc>
                <a:spcPct val="90000"/>
              </a:lnSpc>
              <a:spcBef>
                <a:spcPts val="400"/>
              </a:spcBef>
              <a:spcAft>
                <a:spcPts val="0"/>
              </a:spcAft>
              <a:buClr>
                <a:schemeClr val="lt1"/>
              </a:buClr>
              <a:buSzPts val="3200"/>
              <a:buChar char="•"/>
              <a:defRPr sz="3200">
                <a:solidFill>
                  <a:schemeClr val="lt1"/>
                </a:solidFill>
              </a:defRPr>
            </a:lvl2pPr>
            <a:lvl3pPr marL="1371600" lvl="2" indent="-298450" algn="l">
              <a:lnSpc>
                <a:spcPct val="90000"/>
              </a:lnSpc>
              <a:spcBef>
                <a:spcPts val="400"/>
              </a:spcBef>
              <a:spcAft>
                <a:spcPts val="0"/>
              </a:spcAft>
              <a:buClr>
                <a:schemeClr val="lt1"/>
              </a:buClr>
              <a:buSzPts val="1100"/>
              <a:buChar char="•"/>
              <a:defRPr sz="1100">
                <a:solidFill>
                  <a:schemeClr val="lt1"/>
                </a:solidFill>
              </a:defRPr>
            </a:lvl3pPr>
            <a:lvl4pPr marL="1828800" lvl="3" indent="-317500" algn="l">
              <a:lnSpc>
                <a:spcPct val="90000"/>
              </a:lnSpc>
              <a:spcBef>
                <a:spcPts val="400"/>
              </a:spcBef>
              <a:spcAft>
                <a:spcPts val="0"/>
              </a:spcAft>
              <a:buClr>
                <a:srgbClr val="0070C0"/>
              </a:buClr>
              <a:buSzPts val="1400"/>
              <a:buChar char="•"/>
              <a:defRPr/>
            </a:lvl4pPr>
            <a:lvl5pPr marL="2286000" lvl="4" indent="-317500" algn="l">
              <a:lnSpc>
                <a:spcPct val="90000"/>
              </a:lnSpc>
              <a:spcBef>
                <a:spcPts val="400"/>
              </a:spcBef>
              <a:spcAft>
                <a:spcPts val="0"/>
              </a:spcAft>
              <a:buClr>
                <a:srgbClr val="0070C0"/>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1_Couverture sans photo">
  <p:cSld name="1_Couverture sans photo">
    <p:spTree>
      <p:nvGrpSpPr>
        <p:cNvPr id="1" name="Shape 34"/>
        <p:cNvGrpSpPr/>
        <p:nvPr/>
      </p:nvGrpSpPr>
      <p:grpSpPr>
        <a:xfrm>
          <a:off x="0" y="0"/>
          <a:ext cx="0" cy="0"/>
          <a:chOff x="0" y="0"/>
          <a:chExt cx="0" cy="0"/>
        </a:xfrm>
      </p:grpSpPr>
      <p:sp>
        <p:nvSpPr>
          <p:cNvPr id="35" name="Google Shape;35;p8"/>
          <p:cNvSpPr/>
          <p:nvPr/>
        </p:nvSpPr>
        <p:spPr>
          <a:xfrm>
            <a:off x="0" y="0"/>
            <a:ext cx="9144000" cy="5143500"/>
          </a:xfrm>
          <a:prstGeom prst="rect">
            <a:avLst/>
          </a:prstGeom>
          <a:solidFill>
            <a:srgbClr val="2E4C9C"/>
          </a:solidFill>
          <a:ln w="7150" cap="flat" cmpd="sng">
            <a:solidFill>
              <a:schemeClr val="accent1"/>
            </a:solidFill>
            <a:prstDash val="solid"/>
            <a:miter lim="8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36" name="Google Shape;36;p8"/>
          <p:cNvPicPr preferRelativeResize="0"/>
          <p:nvPr/>
        </p:nvPicPr>
        <p:blipFill rotWithShape="1">
          <a:blip r:embed="rId2">
            <a:alphaModFix/>
          </a:blip>
          <a:srcRect/>
          <a:stretch/>
        </p:blipFill>
        <p:spPr>
          <a:xfrm>
            <a:off x="3184360" y="-6858"/>
            <a:ext cx="5959640" cy="5159884"/>
          </a:xfrm>
          <a:prstGeom prst="rect">
            <a:avLst/>
          </a:prstGeom>
          <a:noFill/>
          <a:ln>
            <a:noFill/>
          </a:ln>
        </p:spPr>
      </p:pic>
      <p:pic>
        <p:nvPicPr>
          <p:cNvPr id="37" name="Google Shape;37;p8"/>
          <p:cNvPicPr preferRelativeResize="0"/>
          <p:nvPr/>
        </p:nvPicPr>
        <p:blipFill rotWithShape="1">
          <a:blip r:embed="rId3">
            <a:alphaModFix/>
          </a:blip>
          <a:srcRect/>
          <a:stretch/>
        </p:blipFill>
        <p:spPr>
          <a:xfrm>
            <a:off x="416199" y="2890316"/>
            <a:ext cx="1065420" cy="1890000"/>
          </a:xfrm>
          <a:prstGeom prst="rect">
            <a:avLst/>
          </a:prstGeom>
          <a:noFill/>
          <a:ln>
            <a:noFill/>
          </a:ln>
        </p:spPr>
      </p:pic>
      <p:sp>
        <p:nvSpPr>
          <p:cNvPr id="38" name="Google Shape;38;p8"/>
          <p:cNvSpPr txBox="1">
            <a:spLocks noGrp="1"/>
          </p:cNvSpPr>
          <p:nvPr>
            <p:ph type="body" idx="1"/>
          </p:nvPr>
        </p:nvSpPr>
        <p:spPr>
          <a:xfrm>
            <a:off x="3338018" y="1982900"/>
            <a:ext cx="5400900" cy="825300"/>
          </a:xfrm>
          <a:prstGeom prst="rect">
            <a:avLst/>
          </a:prstGeom>
          <a:noFill/>
          <a:ln>
            <a:noFill/>
          </a:ln>
        </p:spPr>
        <p:txBody>
          <a:bodyPr spcFirstLastPara="1" wrap="square" lIns="0" tIns="0" rIns="0" bIns="0" anchor="t" anchorCtr="0">
            <a:normAutofit/>
          </a:bodyPr>
          <a:lstStyle>
            <a:lvl1pPr marL="457200" lvl="0" indent="-228600" algn="r">
              <a:lnSpc>
                <a:spcPct val="90000"/>
              </a:lnSpc>
              <a:spcBef>
                <a:spcPts val="800"/>
              </a:spcBef>
              <a:spcAft>
                <a:spcPts val="0"/>
              </a:spcAft>
              <a:buClr>
                <a:schemeClr val="lt1"/>
              </a:buClr>
              <a:buSzPts val="3600"/>
              <a:buNone/>
              <a:defRPr sz="3600" b="1" i="0" cap="none">
                <a:solidFill>
                  <a:schemeClr val="lt1"/>
                </a:solidFill>
                <a:latin typeface="Arial"/>
                <a:ea typeface="Arial"/>
                <a:cs typeface="Arial"/>
                <a:sym typeface="Arial"/>
              </a:defRPr>
            </a:lvl1pPr>
            <a:lvl2pPr marL="914400" lvl="1" indent="-431800" algn="l">
              <a:lnSpc>
                <a:spcPct val="90000"/>
              </a:lnSpc>
              <a:spcBef>
                <a:spcPts val="400"/>
              </a:spcBef>
              <a:spcAft>
                <a:spcPts val="0"/>
              </a:spcAft>
              <a:buClr>
                <a:schemeClr val="lt1"/>
              </a:buClr>
              <a:buSzPts val="3200"/>
              <a:buChar char="•"/>
              <a:defRPr sz="3200">
                <a:solidFill>
                  <a:schemeClr val="lt1"/>
                </a:solidFill>
              </a:defRPr>
            </a:lvl2pPr>
            <a:lvl3pPr marL="1371600" lvl="2" indent="-298450" algn="l">
              <a:lnSpc>
                <a:spcPct val="90000"/>
              </a:lnSpc>
              <a:spcBef>
                <a:spcPts val="400"/>
              </a:spcBef>
              <a:spcAft>
                <a:spcPts val="0"/>
              </a:spcAft>
              <a:buClr>
                <a:schemeClr val="lt1"/>
              </a:buClr>
              <a:buSzPts val="1100"/>
              <a:buChar char="•"/>
              <a:defRPr sz="1100">
                <a:solidFill>
                  <a:schemeClr val="lt1"/>
                </a:solidFill>
              </a:defRPr>
            </a:lvl3pPr>
            <a:lvl4pPr marL="1828800" lvl="3" indent="-317500" algn="l">
              <a:lnSpc>
                <a:spcPct val="90000"/>
              </a:lnSpc>
              <a:spcBef>
                <a:spcPts val="400"/>
              </a:spcBef>
              <a:spcAft>
                <a:spcPts val="0"/>
              </a:spcAft>
              <a:buClr>
                <a:srgbClr val="0070C0"/>
              </a:buClr>
              <a:buSzPts val="1400"/>
              <a:buChar char="•"/>
              <a:defRPr/>
            </a:lvl4pPr>
            <a:lvl5pPr marL="2286000" lvl="4" indent="-317500" algn="l">
              <a:lnSpc>
                <a:spcPct val="90000"/>
              </a:lnSpc>
              <a:spcBef>
                <a:spcPts val="400"/>
              </a:spcBef>
              <a:spcAft>
                <a:spcPts val="0"/>
              </a:spcAft>
              <a:buClr>
                <a:srgbClr val="0070C0"/>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pic>
        <p:nvPicPr>
          <p:cNvPr id="39" name="Google Shape;39;p8"/>
          <p:cNvPicPr preferRelativeResize="0"/>
          <p:nvPr/>
        </p:nvPicPr>
        <p:blipFill rotWithShape="1">
          <a:blip r:embed="rId4">
            <a:alphaModFix/>
          </a:blip>
          <a:srcRect/>
          <a:stretch/>
        </p:blipFill>
        <p:spPr>
          <a:xfrm>
            <a:off x="7274299" y="3875618"/>
            <a:ext cx="1512000" cy="1040215"/>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re avec photo">
  <p:cSld name="Titre avec photo">
    <p:spTree>
      <p:nvGrpSpPr>
        <p:cNvPr id="1" name="Shape 40"/>
        <p:cNvGrpSpPr/>
        <p:nvPr/>
      </p:nvGrpSpPr>
      <p:grpSpPr>
        <a:xfrm>
          <a:off x="0" y="0"/>
          <a:ext cx="0" cy="0"/>
          <a:chOff x="0" y="0"/>
          <a:chExt cx="0" cy="0"/>
        </a:xfrm>
      </p:grpSpPr>
      <p:sp>
        <p:nvSpPr>
          <p:cNvPr id="41" name="Google Shape;41;p9"/>
          <p:cNvSpPr>
            <a:spLocks noGrp="1"/>
          </p:cNvSpPr>
          <p:nvPr>
            <p:ph type="pic" idx="2"/>
          </p:nvPr>
        </p:nvSpPr>
        <p:spPr>
          <a:xfrm>
            <a:off x="0" y="0"/>
            <a:ext cx="9144000" cy="5143500"/>
          </a:xfrm>
          <a:prstGeom prst="rect">
            <a:avLst/>
          </a:prstGeom>
          <a:noFill/>
          <a:ln>
            <a:noFill/>
          </a:ln>
        </p:spPr>
      </p:sp>
      <p:sp>
        <p:nvSpPr>
          <p:cNvPr id="42" name="Google Shape;42;p9"/>
          <p:cNvSpPr txBox="1">
            <a:spLocks noGrp="1"/>
          </p:cNvSpPr>
          <p:nvPr>
            <p:ph type="ctrTitle"/>
          </p:nvPr>
        </p:nvSpPr>
        <p:spPr>
          <a:xfrm>
            <a:off x="1143000" y="1913878"/>
            <a:ext cx="7596000" cy="1315800"/>
          </a:xfrm>
          <a:prstGeom prst="rect">
            <a:avLst/>
          </a:prstGeom>
          <a:noFill/>
          <a:ln>
            <a:noFill/>
          </a:ln>
        </p:spPr>
        <p:txBody>
          <a:bodyPr spcFirstLastPara="1" wrap="square" lIns="0" tIns="0" rIns="0" bIns="0" anchor="ctr" anchorCtr="0">
            <a:normAutofit/>
          </a:bodyPr>
          <a:lstStyle>
            <a:lvl1pPr lvl="0" algn="r">
              <a:lnSpc>
                <a:spcPct val="90000"/>
              </a:lnSpc>
              <a:spcBef>
                <a:spcPts val="0"/>
              </a:spcBef>
              <a:spcAft>
                <a:spcPts val="0"/>
              </a:spcAft>
              <a:buClr>
                <a:srgbClr val="ED7D31"/>
              </a:buClr>
              <a:buSzPts val="3600"/>
              <a:buFont typeface="Arial"/>
              <a:buNone/>
              <a:defRPr sz="3600" b="1" cap="none">
                <a:latin typeface="Arial"/>
                <a:ea typeface="Arial"/>
                <a:cs typeface="Arial"/>
                <a:sym typeface="Aria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pic>
        <p:nvPicPr>
          <p:cNvPr id="43" name="Google Shape;43;p9"/>
          <p:cNvPicPr preferRelativeResize="0"/>
          <p:nvPr/>
        </p:nvPicPr>
        <p:blipFill rotWithShape="1">
          <a:blip r:embed="rId2">
            <a:alphaModFix/>
          </a:blip>
          <a:srcRect/>
          <a:stretch/>
        </p:blipFill>
        <p:spPr>
          <a:xfrm>
            <a:off x="271650" y="4333499"/>
            <a:ext cx="540000" cy="540000"/>
          </a:xfrm>
          <a:prstGeom prst="rect">
            <a:avLst/>
          </a:prstGeom>
          <a:noFill/>
          <a:ln>
            <a:noFill/>
          </a:ln>
        </p:spPr>
      </p:pic>
      <p:sp>
        <p:nvSpPr>
          <p:cNvPr id="44" name="Google Shape;44;p9"/>
          <p:cNvSpPr txBox="1"/>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p>
            <a:pPr marL="0" marR="0" lvl="0" indent="0" algn="r" rtl="0">
              <a:spcBef>
                <a:spcPts val="0"/>
              </a:spcBef>
              <a:spcAft>
                <a:spcPts val="0"/>
              </a:spcAft>
              <a:buNone/>
            </a:pPr>
            <a:fld id="{00000000-1234-1234-1234-123412341234}" type="slidenum">
              <a:rPr lang="en" sz="900">
                <a:solidFill>
                  <a:srgbClr val="888888"/>
                </a:solidFill>
                <a:latin typeface="Arial"/>
                <a:ea typeface="Arial"/>
                <a:cs typeface="Arial"/>
                <a:sym typeface="Arial"/>
              </a:rPr>
              <a:t>‹N°›</a:t>
            </a:fld>
            <a:endParaRPr sz="900">
              <a:solidFill>
                <a:srgbClr val="888888"/>
              </a:solidFill>
              <a:latin typeface="Arial"/>
              <a:ea typeface="Arial"/>
              <a:cs typeface="Arial"/>
              <a:sym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exte + photo">
  <p:cSld name="Texte + photo">
    <p:spTree>
      <p:nvGrpSpPr>
        <p:cNvPr id="1" name="Shape 45"/>
        <p:cNvGrpSpPr/>
        <p:nvPr/>
      </p:nvGrpSpPr>
      <p:grpSpPr>
        <a:xfrm>
          <a:off x="0" y="0"/>
          <a:ext cx="0" cy="0"/>
          <a:chOff x="0" y="0"/>
          <a:chExt cx="0" cy="0"/>
        </a:xfrm>
      </p:grpSpPr>
      <p:sp>
        <p:nvSpPr>
          <p:cNvPr id="46" name="Google Shape;46;p10"/>
          <p:cNvSpPr>
            <a:spLocks noGrp="1"/>
          </p:cNvSpPr>
          <p:nvPr>
            <p:ph type="pic" idx="2"/>
          </p:nvPr>
        </p:nvSpPr>
        <p:spPr>
          <a:xfrm>
            <a:off x="4572000" y="0"/>
            <a:ext cx="4572000" cy="5143500"/>
          </a:xfrm>
          <a:prstGeom prst="rect">
            <a:avLst/>
          </a:prstGeom>
          <a:noFill/>
          <a:ln>
            <a:noFill/>
          </a:ln>
        </p:spPr>
      </p:sp>
      <p:sp>
        <p:nvSpPr>
          <p:cNvPr id="47" name="Google Shape;47;p10"/>
          <p:cNvSpPr txBox="1">
            <a:spLocks noGrp="1"/>
          </p:cNvSpPr>
          <p:nvPr>
            <p:ph type="title"/>
          </p:nvPr>
        </p:nvSpPr>
        <p:spPr>
          <a:xfrm>
            <a:off x="412801" y="414400"/>
            <a:ext cx="3743100" cy="727200"/>
          </a:xfrm>
          <a:prstGeom prst="rect">
            <a:avLst/>
          </a:prstGeom>
          <a:noFill/>
          <a:ln>
            <a:noFill/>
          </a:ln>
        </p:spPr>
        <p:txBody>
          <a:bodyPr spcFirstLastPara="1" wrap="square" lIns="0" tIns="0" rIns="0" bIns="0" anchor="t" anchorCtr="0">
            <a:spAutoFit/>
          </a:bodyPr>
          <a:lstStyle>
            <a:lvl1pPr lvl="0" algn="l">
              <a:lnSpc>
                <a:spcPct val="90000"/>
              </a:lnSpc>
              <a:spcBef>
                <a:spcPts val="0"/>
              </a:spcBef>
              <a:spcAft>
                <a:spcPts val="0"/>
              </a:spcAft>
              <a:buClr>
                <a:srgbClr val="ED7D31"/>
              </a:buClr>
              <a:buSzPts val="2600"/>
              <a:buFont typeface="Arial"/>
              <a:buNone/>
              <a:defRPr sz="2600" b="1" cap="none">
                <a:latin typeface="Arial"/>
                <a:ea typeface="Arial"/>
                <a:cs typeface="Arial"/>
                <a:sym typeface="Aria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48" name="Google Shape;48;p10"/>
          <p:cNvSpPr txBox="1">
            <a:spLocks noGrp="1"/>
          </p:cNvSpPr>
          <p:nvPr>
            <p:ph type="body" idx="1"/>
          </p:nvPr>
        </p:nvSpPr>
        <p:spPr>
          <a:xfrm>
            <a:off x="412801" y="1525137"/>
            <a:ext cx="3746400" cy="3213300"/>
          </a:xfrm>
          <a:prstGeom prst="rect">
            <a:avLst/>
          </a:prstGeom>
          <a:noFill/>
          <a:ln>
            <a:noFill/>
          </a:ln>
        </p:spPr>
        <p:txBody>
          <a:bodyPr spcFirstLastPara="1" wrap="square" lIns="0" tIns="0" rIns="0" bIns="0" anchor="t" anchorCtr="0">
            <a:normAutofit/>
          </a:bodyPr>
          <a:lstStyle>
            <a:lvl1pPr marL="457200" lvl="0" indent="-228600" algn="l">
              <a:lnSpc>
                <a:spcPct val="90000"/>
              </a:lnSpc>
              <a:spcBef>
                <a:spcPts val="800"/>
              </a:spcBef>
              <a:spcAft>
                <a:spcPts val="0"/>
              </a:spcAft>
              <a:buClr>
                <a:schemeClr val="dk1"/>
              </a:buClr>
              <a:buSzPts val="1400"/>
              <a:buFont typeface="Arial"/>
              <a:buNone/>
              <a:defRPr sz="1400" cap="none">
                <a:solidFill>
                  <a:schemeClr val="dk1"/>
                </a:solidFill>
                <a:latin typeface="Arial"/>
                <a:ea typeface="Arial"/>
                <a:cs typeface="Arial"/>
                <a:sym typeface="Arial"/>
              </a:defRPr>
            </a:lvl1pPr>
            <a:lvl2pPr marL="914400" lvl="1" indent="-228600" algn="l">
              <a:lnSpc>
                <a:spcPct val="90000"/>
              </a:lnSpc>
              <a:spcBef>
                <a:spcPts val="400"/>
              </a:spcBef>
              <a:spcAft>
                <a:spcPts val="0"/>
              </a:spcAft>
              <a:buClr>
                <a:srgbClr val="0070C0"/>
              </a:buClr>
              <a:buSzPts val="1400"/>
              <a:buFont typeface="Arial"/>
              <a:buNone/>
              <a:defRPr sz="1400" b="1">
                <a:latin typeface="Arial"/>
                <a:ea typeface="Arial"/>
                <a:cs typeface="Arial"/>
                <a:sym typeface="Arial"/>
              </a:defRPr>
            </a:lvl2pPr>
            <a:lvl3pPr marL="1371600" marR="0" lvl="2" indent="-228600" algn="l">
              <a:lnSpc>
                <a:spcPct val="90000"/>
              </a:lnSpc>
              <a:spcBef>
                <a:spcPts val="400"/>
              </a:spcBef>
              <a:spcAft>
                <a:spcPts val="0"/>
              </a:spcAft>
              <a:buClr>
                <a:srgbClr val="0070C0"/>
              </a:buClr>
              <a:buSzPts val="1700"/>
              <a:buFont typeface="Arial"/>
              <a:buNone/>
              <a:defRPr sz="1700" b="0" i="0">
                <a:latin typeface="Arial"/>
                <a:ea typeface="Arial"/>
                <a:cs typeface="Arial"/>
                <a:sym typeface="Arial"/>
              </a:defRPr>
            </a:lvl3pPr>
            <a:lvl4pPr marL="1828800" lvl="3" indent="-317500" algn="l">
              <a:lnSpc>
                <a:spcPct val="90000"/>
              </a:lnSpc>
              <a:spcBef>
                <a:spcPts val="400"/>
              </a:spcBef>
              <a:spcAft>
                <a:spcPts val="0"/>
              </a:spcAft>
              <a:buClr>
                <a:srgbClr val="0070C0"/>
              </a:buClr>
              <a:buSzPts val="1400"/>
              <a:buChar char="•"/>
              <a:defRPr>
                <a:latin typeface="Arial"/>
                <a:ea typeface="Arial"/>
                <a:cs typeface="Arial"/>
                <a:sym typeface="Arial"/>
              </a:defRPr>
            </a:lvl4pPr>
            <a:lvl5pPr marL="2286000" lvl="4" indent="-317500" algn="l">
              <a:lnSpc>
                <a:spcPct val="90000"/>
              </a:lnSpc>
              <a:spcBef>
                <a:spcPts val="400"/>
              </a:spcBef>
              <a:spcAft>
                <a:spcPts val="0"/>
              </a:spcAft>
              <a:buClr>
                <a:srgbClr val="0070C0"/>
              </a:buClr>
              <a:buSzPts val="1400"/>
              <a:buChar char="•"/>
              <a:defRPr>
                <a:latin typeface="Arial"/>
                <a:ea typeface="Arial"/>
                <a:cs typeface="Arial"/>
                <a:sym typeface="Arial"/>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rmAutofit/>
          </a:bodyPr>
          <a:lstStyle>
            <a:lvl1pPr marR="0" lvl="0" algn="l" rtl="0">
              <a:lnSpc>
                <a:spcPct val="90000"/>
              </a:lnSpc>
              <a:spcBef>
                <a:spcPts val="0"/>
              </a:spcBef>
              <a:spcAft>
                <a:spcPts val="0"/>
              </a:spcAft>
              <a:buClr>
                <a:srgbClr val="ED7D31"/>
              </a:buClr>
              <a:buSzPts val="2700"/>
              <a:buFont typeface="Arial"/>
              <a:buNone/>
              <a:defRPr sz="2700" b="1" i="0" u="none" strike="noStrike" cap="none">
                <a:solidFill>
                  <a:srgbClr val="ED7D31"/>
                </a:solidFill>
                <a:latin typeface="Arial"/>
                <a:ea typeface="Arial"/>
                <a:cs typeface="Arial"/>
                <a:sym typeface="Arial"/>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rmAutofit/>
          </a:bodyPr>
          <a:lstStyle>
            <a:lvl1pPr marL="457200" marR="0" lvl="0" indent="-361950" algn="l" rtl="0">
              <a:lnSpc>
                <a:spcPct val="90000"/>
              </a:lnSpc>
              <a:spcBef>
                <a:spcPts val="800"/>
              </a:spcBef>
              <a:spcAft>
                <a:spcPts val="0"/>
              </a:spcAft>
              <a:buClr>
                <a:srgbClr val="0070C0"/>
              </a:buClr>
              <a:buSzPts val="2100"/>
              <a:buFont typeface="Arial"/>
              <a:buChar char="•"/>
              <a:defRPr sz="2100" b="0" i="0" u="none" strike="noStrike" cap="none">
                <a:solidFill>
                  <a:srgbClr val="0070C0"/>
                </a:solidFill>
                <a:latin typeface="Calibri"/>
                <a:ea typeface="Calibri"/>
                <a:cs typeface="Calibri"/>
                <a:sym typeface="Calibri"/>
              </a:defRPr>
            </a:lvl1pPr>
            <a:lvl2pPr marL="914400" marR="0" lvl="1" indent="-342900" algn="l" rtl="0">
              <a:lnSpc>
                <a:spcPct val="90000"/>
              </a:lnSpc>
              <a:spcBef>
                <a:spcPts val="400"/>
              </a:spcBef>
              <a:spcAft>
                <a:spcPts val="0"/>
              </a:spcAft>
              <a:buClr>
                <a:srgbClr val="0070C0"/>
              </a:buClr>
              <a:buSzPts val="1800"/>
              <a:buFont typeface="Arial"/>
              <a:buChar char="•"/>
              <a:defRPr sz="1800" b="0" i="0" u="none" strike="noStrike" cap="none">
                <a:solidFill>
                  <a:srgbClr val="0070C0"/>
                </a:solidFill>
                <a:latin typeface="Calibri"/>
                <a:ea typeface="Calibri"/>
                <a:cs typeface="Calibri"/>
                <a:sym typeface="Calibri"/>
              </a:defRPr>
            </a:lvl2pPr>
            <a:lvl3pPr marL="1371600" marR="0" lvl="2" indent="-323850" algn="l" rtl="0">
              <a:lnSpc>
                <a:spcPct val="90000"/>
              </a:lnSpc>
              <a:spcBef>
                <a:spcPts val="400"/>
              </a:spcBef>
              <a:spcAft>
                <a:spcPts val="0"/>
              </a:spcAft>
              <a:buClr>
                <a:srgbClr val="0070C0"/>
              </a:buClr>
              <a:buSzPts val="1500"/>
              <a:buFont typeface="Arial"/>
              <a:buChar char="•"/>
              <a:defRPr sz="1500" b="0" i="0" u="none" strike="noStrike" cap="none">
                <a:solidFill>
                  <a:srgbClr val="0070C0"/>
                </a:solidFill>
                <a:latin typeface="Calibri"/>
                <a:ea typeface="Calibri"/>
                <a:cs typeface="Calibri"/>
                <a:sym typeface="Calibri"/>
              </a:defRPr>
            </a:lvl3pPr>
            <a:lvl4pPr marL="1828800" marR="0" lvl="3" indent="-317500" algn="l" rtl="0">
              <a:lnSpc>
                <a:spcPct val="90000"/>
              </a:lnSpc>
              <a:spcBef>
                <a:spcPts val="400"/>
              </a:spcBef>
              <a:spcAft>
                <a:spcPts val="0"/>
              </a:spcAft>
              <a:buClr>
                <a:srgbClr val="0070C0"/>
              </a:buClr>
              <a:buSzPts val="1400"/>
              <a:buFont typeface="Arial"/>
              <a:buChar char="•"/>
              <a:defRPr sz="1400" b="0" i="0" u="none" strike="noStrike" cap="none">
                <a:solidFill>
                  <a:srgbClr val="0070C0"/>
                </a:solidFill>
                <a:latin typeface="Calibri"/>
                <a:ea typeface="Calibri"/>
                <a:cs typeface="Calibri"/>
                <a:sym typeface="Calibri"/>
              </a:defRPr>
            </a:lvl4pPr>
            <a:lvl5pPr marL="2286000" marR="0" lvl="4" indent="-317500" algn="l" rtl="0">
              <a:lnSpc>
                <a:spcPct val="90000"/>
              </a:lnSpc>
              <a:spcBef>
                <a:spcPts val="400"/>
              </a:spcBef>
              <a:spcAft>
                <a:spcPts val="0"/>
              </a:spcAft>
              <a:buClr>
                <a:srgbClr val="0070C0"/>
              </a:buClr>
              <a:buSzPts val="1400"/>
              <a:buFont typeface="Arial"/>
              <a:buChar char="•"/>
              <a:defRPr sz="1400" b="0" i="0" u="none" strike="noStrike" cap="none">
                <a:solidFill>
                  <a:srgbClr val="0070C0"/>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 id="2147483672" r:id="rId25"/>
    <p:sldLayoutId id="2147483673" r:id="rId26"/>
    <p:sldLayoutId id="2147483674" r:id="rId27"/>
    <p:sldLayoutId id="2147483675" r:id="rId28"/>
    <p:sldLayoutId id="2147483676" r:id="rId29"/>
    <p:sldLayoutId id="2147483677" r:id="rId30"/>
    <p:sldLayoutId id="2147483678" r:id="rId31"/>
    <p:sldLayoutId id="2147483679" r:id="rId32"/>
    <p:sldLayoutId id="2147483681" r:id="rId33"/>
    <p:sldLayoutId id="2147483682" r:id="rId34"/>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jp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5.jpg"/><Relationship Id="rId5" Type="http://schemas.openxmlformats.org/officeDocument/2006/relationships/image" Target="../media/image14.png"/><Relationship Id="rId4" Type="http://schemas.openxmlformats.org/officeDocument/2006/relationships/image" Target="../media/image1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9.xml"/></Relationships>
</file>

<file path=ppt/slides/_rels/slide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xml"/><Relationship Id="rId1" Type="http://schemas.openxmlformats.org/officeDocument/2006/relationships/slideLayout" Target="../slideLayouts/slideLayout3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0.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0.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9.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0.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9.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9.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145" name="Google Shape;145;p34"/>
          <p:cNvSpPr txBox="1">
            <a:spLocks noGrp="1"/>
          </p:cNvSpPr>
          <p:nvPr>
            <p:ph type="ctrTitle"/>
          </p:nvPr>
        </p:nvSpPr>
        <p:spPr>
          <a:xfrm>
            <a:off x="1143000" y="365231"/>
            <a:ext cx="6858000" cy="1790700"/>
          </a:xfrm>
          <a:prstGeom prst="rect">
            <a:avLst/>
          </a:prstGeom>
        </p:spPr>
        <p:txBody>
          <a:bodyPr spcFirstLastPara="1" wrap="square" lIns="68575" tIns="34275" rIns="68575" bIns="34275" anchor="b" anchorCtr="0">
            <a:noAutofit/>
          </a:bodyPr>
          <a:lstStyle/>
          <a:p>
            <a:pPr marL="0" lvl="0" indent="0" algn="ctr" rtl="0">
              <a:spcBef>
                <a:spcPts val="0"/>
              </a:spcBef>
              <a:spcAft>
                <a:spcPts val="0"/>
              </a:spcAft>
              <a:buNone/>
            </a:pPr>
            <a:r>
              <a:rPr lang="en" dirty="0"/>
              <a:t>La Culture Client</a:t>
            </a:r>
            <a:endParaRPr dirty="0"/>
          </a:p>
        </p:txBody>
      </p:sp>
      <p:sp>
        <p:nvSpPr>
          <p:cNvPr id="146" name="Google Shape;146;p34"/>
          <p:cNvSpPr txBox="1">
            <a:spLocks noGrp="1"/>
          </p:cNvSpPr>
          <p:nvPr>
            <p:ph type="subTitle" idx="1"/>
          </p:nvPr>
        </p:nvSpPr>
        <p:spPr>
          <a:xfrm>
            <a:off x="1143000" y="2208756"/>
            <a:ext cx="6858000" cy="12417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None/>
            </a:pPr>
            <a:r>
              <a:rPr lang="en" dirty="0" err="1"/>
              <a:t>Qu’est-ce</a:t>
            </a:r>
            <a:r>
              <a:rPr lang="en" dirty="0"/>
              <a:t> </a:t>
            </a:r>
            <a:r>
              <a:rPr lang="en" dirty="0" err="1"/>
              <a:t>que</a:t>
            </a:r>
            <a:r>
              <a:rPr lang="en" dirty="0"/>
              <a:t> </a:t>
            </a:r>
            <a:r>
              <a:rPr lang="en" dirty="0" err="1"/>
              <a:t>c’est</a:t>
            </a:r>
            <a:r>
              <a:rPr lang="en" dirty="0"/>
              <a:t> et </a:t>
            </a:r>
            <a:r>
              <a:rPr lang="en" dirty="0" err="1"/>
              <a:t>pourquoi</a:t>
            </a:r>
            <a:r>
              <a:rPr lang="en" dirty="0"/>
              <a:t> on </a:t>
            </a:r>
            <a:r>
              <a:rPr lang="en" dirty="0" err="1"/>
              <a:t>en</a:t>
            </a:r>
            <a:r>
              <a:rPr lang="en" dirty="0"/>
              <a:t> parle ?</a:t>
            </a:r>
            <a:endParaRPr dirty="0"/>
          </a:p>
        </p:txBody>
      </p:sp>
      <p:sp>
        <p:nvSpPr>
          <p:cNvPr id="3" name="Titre 1">
            <a:extLst>
              <a:ext uri="{FF2B5EF4-FFF2-40B4-BE49-F238E27FC236}">
                <a16:creationId xmlns:a16="http://schemas.microsoft.com/office/drawing/2014/main" id="{271D8891-DB7B-F854-9915-8A6FC93E0DFD}"/>
              </a:ext>
            </a:extLst>
          </p:cNvPr>
          <p:cNvSpPr txBox="1">
            <a:spLocks/>
          </p:cNvSpPr>
          <p:nvPr/>
        </p:nvSpPr>
        <p:spPr>
          <a:xfrm>
            <a:off x="-774731" y="-355490"/>
            <a:ext cx="3064152" cy="910164"/>
          </a:xfrm>
          <a:prstGeom prst="rect">
            <a:avLst/>
          </a:prstGeom>
          <a:noFill/>
          <a:ln>
            <a:noFill/>
          </a:ln>
        </p:spPr>
        <p:txBody>
          <a:bodyPr spcFirstLastPara="1" wrap="square" lIns="68575" tIns="34275" rIns="68575" bIns="34275" anchor="b" anchorCtr="0">
            <a:normAutofit fontScale="97500"/>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dk1"/>
              </a:buClr>
              <a:buSzPts val="4500"/>
              <a:buFont typeface="Calibri"/>
              <a:buNone/>
              <a:defRPr sz="4500" b="1" i="0" u="none" strike="noStrike" cap="none">
                <a:solidFill>
                  <a:srgbClr val="ED7D3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r>
              <a:rPr lang="fr-FR" sz="3600" dirty="0">
                <a:solidFill>
                  <a:schemeClr val="tx1">
                    <a:lumMod val="75000"/>
                    <a:lumOff val="25000"/>
                  </a:schemeClr>
                </a:solidFill>
                <a:latin typeface="Adelle Sans" pitchFamily="2" charset="77"/>
                <a:cs typeface="Damascus" pitchFamily="2" charset="-78"/>
              </a:rPr>
              <a:t>PIA 3</a:t>
            </a:r>
          </a:p>
        </p:txBody>
      </p:sp>
      <p:sp>
        <p:nvSpPr>
          <p:cNvPr id="4" name="Rectangle 3">
            <a:extLst>
              <a:ext uri="{FF2B5EF4-FFF2-40B4-BE49-F238E27FC236}">
                <a16:creationId xmlns:a16="http://schemas.microsoft.com/office/drawing/2014/main" id="{6A718CE0-FFED-99AF-C67F-F9FC4A9189B0}"/>
              </a:ext>
            </a:extLst>
          </p:cNvPr>
          <p:cNvSpPr/>
          <p:nvPr/>
        </p:nvSpPr>
        <p:spPr>
          <a:xfrm>
            <a:off x="136585" y="112334"/>
            <a:ext cx="107606" cy="834509"/>
          </a:xfrm>
          <a:prstGeom prst="rect">
            <a:avLst/>
          </a:prstGeom>
          <a:solidFill>
            <a:srgbClr val="FFC00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sz="1050"/>
          </a:p>
        </p:txBody>
      </p:sp>
      <p:pic>
        <p:nvPicPr>
          <p:cNvPr id="5" name="Picture 1" descr="Une image contenant texte, Police, capture d’écran&#10;&#10;Le contenu généré par l’IA peut être incorrect.">
            <a:extLst>
              <a:ext uri="{FF2B5EF4-FFF2-40B4-BE49-F238E27FC236}">
                <a16:creationId xmlns:a16="http://schemas.microsoft.com/office/drawing/2014/main" id="{4225240B-4D03-28BF-4FFB-0AB289D1EBF6}"/>
              </a:ext>
            </a:extLst>
          </p:cNvPr>
          <p:cNvPicPr>
            <a:picLocks noChangeAspect="1"/>
          </p:cNvPicPr>
          <p:nvPr/>
        </p:nvPicPr>
        <p:blipFill>
          <a:blip r:embed="rId3"/>
          <a:stretch>
            <a:fillRect/>
          </a:stretch>
        </p:blipFill>
        <p:spPr>
          <a:xfrm>
            <a:off x="1586158" y="3562787"/>
            <a:ext cx="4135445" cy="1075773"/>
          </a:xfrm>
          <a:prstGeom prst="rect">
            <a:avLst/>
          </a:prstGeom>
          <a:ln w="38100">
            <a:solidFill>
              <a:srgbClr val="FFC000"/>
            </a:solidFill>
          </a:ln>
        </p:spPr>
      </p:pic>
      <p:grpSp>
        <p:nvGrpSpPr>
          <p:cNvPr id="6" name="Groupe 9">
            <a:extLst>
              <a:ext uri="{FF2B5EF4-FFF2-40B4-BE49-F238E27FC236}">
                <a16:creationId xmlns:a16="http://schemas.microsoft.com/office/drawing/2014/main" id="{A05E68E5-2DB9-9A1E-7615-698AE53C7942}"/>
              </a:ext>
            </a:extLst>
          </p:cNvPr>
          <p:cNvGrpSpPr/>
          <p:nvPr/>
        </p:nvGrpSpPr>
        <p:grpSpPr>
          <a:xfrm>
            <a:off x="6039359" y="3562787"/>
            <a:ext cx="1518484" cy="1092450"/>
            <a:chOff x="0" y="0"/>
            <a:chExt cx="2178548" cy="1403728"/>
          </a:xfrm>
        </p:grpSpPr>
        <p:sp>
          <p:nvSpPr>
            <p:cNvPr id="7" name="Rectangle 6">
              <a:extLst>
                <a:ext uri="{FF2B5EF4-FFF2-40B4-BE49-F238E27FC236}">
                  <a16:creationId xmlns:a16="http://schemas.microsoft.com/office/drawing/2014/main" id="{E1330F68-BD43-B6C0-E7F0-C326AD654BE3}"/>
                </a:ext>
              </a:extLst>
            </p:cNvPr>
            <p:cNvSpPr/>
            <p:nvPr/>
          </p:nvSpPr>
          <p:spPr>
            <a:xfrm flipH="1">
              <a:off x="0" y="0"/>
              <a:ext cx="2178548" cy="1403728"/>
            </a:xfrm>
            <a:prstGeom prst="rect">
              <a:avLst/>
            </a:prstGeom>
            <a:solidFill>
              <a:srgbClr val="FFC000">
                <a:alpha val="0"/>
              </a:srgbClr>
            </a:solidFill>
            <a:ln w="38100" cap="rnd">
              <a:solidFill>
                <a:srgbClr val="FFC000"/>
              </a:solidFill>
              <a:round/>
            </a:ln>
          </p:spPr>
          <p:style>
            <a:lnRef idx="2">
              <a:schemeClr val="dk1">
                <a:shade val="50000"/>
              </a:schemeClr>
            </a:lnRef>
            <a:fillRef idx="1">
              <a:schemeClr val="dk1"/>
            </a:fillRef>
            <a:effectRef idx="0">
              <a:schemeClr val="dk1"/>
            </a:effectRef>
            <a:fontRef idx="minor">
              <a:schemeClr val="lt1"/>
            </a:fontRef>
          </p:style>
          <p:txBody>
            <a:bodyPr rtlCol="0" anchor="ctr"/>
            <a:lstStyle/>
            <a:p>
              <a:endParaRPr lang="fr-FR" sz="1050"/>
            </a:p>
          </p:txBody>
        </p:sp>
        <p:pic>
          <p:nvPicPr>
            <p:cNvPr id="8" name="Picture 6">
              <a:extLst>
                <a:ext uri="{FF2B5EF4-FFF2-40B4-BE49-F238E27FC236}">
                  <a16:creationId xmlns:a16="http://schemas.microsoft.com/office/drawing/2014/main" id="{97B777CC-FA12-52A6-D269-B69DDE3F10CF}"/>
                </a:ext>
              </a:extLst>
            </p:cNvPr>
            <p:cNvPicPr>
              <a:picLocks noChangeAspect="1"/>
            </p:cNvPicPr>
            <p:nvPr/>
          </p:nvPicPr>
          <p:blipFill>
            <a:blip r:embed="rId4"/>
            <a:stretch>
              <a:fillRect/>
            </a:stretch>
          </p:blipFill>
          <p:spPr>
            <a:xfrm>
              <a:off x="1084581" y="733568"/>
              <a:ext cx="946785" cy="173990"/>
            </a:xfrm>
            <a:prstGeom prst="rect">
              <a:avLst/>
            </a:prstGeom>
          </p:spPr>
        </p:pic>
        <p:pic>
          <p:nvPicPr>
            <p:cNvPr id="9" name="Picture 4">
              <a:extLst>
                <a:ext uri="{FF2B5EF4-FFF2-40B4-BE49-F238E27FC236}">
                  <a16:creationId xmlns:a16="http://schemas.microsoft.com/office/drawing/2014/main" id="{25D41922-6096-44D4-6012-86AA1A54F668}"/>
                </a:ext>
              </a:extLst>
            </p:cNvPr>
            <p:cNvPicPr>
              <a:picLocks noChangeAspect="1"/>
            </p:cNvPicPr>
            <p:nvPr/>
          </p:nvPicPr>
          <p:blipFill rotWithShape="1">
            <a:blip r:embed="rId5"/>
            <a:srcRect l="5098" t="2790" r="8393" b="1"/>
            <a:stretch>
              <a:fillRect/>
            </a:stretch>
          </p:blipFill>
          <p:spPr bwMode="auto">
            <a:xfrm>
              <a:off x="1078273" y="151261"/>
              <a:ext cx="946785" cy="525145"/>
            </a:xfrm>
            <a:prstGeom prst="rect">
              <a:avLst/>
            </a:prstGeom>
            <a:ln>
              <a:noFill/>
            </a:ln>
            <a:extLst>
              <a:ext uri="{53640926-AAD7-44D8-BBD7-CCE9431645EC}">
                <a14:shadowObscured xmlns:a14="http://schemas.microsoft.com/office/drawing/2010/main"/>
              </a:ext>
            </a:extLst>
          </p:spPr>
        </p:pic>
        <p:pic>
          <p:nvPicPr>
            <p:cNvPr id="10" name="Picture 5">
              <a:extLst>
                <a:ext uri="{FF2B5EF4-FFF2-40B4-BE49-F238E27FC236}">
                  <a16:creationId xmlns:a16="http://schemas.microsoft.com/office/drawing/2014/main" id="{251462B9-F8C8-0138-E9FC-14F67A49D3EB}"/>
                </a:ext>
              </a:extLst>
            </p:cNvPr>
            <p:cNvPicPr>
              <a:picLocks noChangeAspect="1"/>
            </p:cNvPicPr>
            <p:nvPr/>
          </p:nvPicPr>
          <p:blipFill>
            <a:blip r:embed="rId6"/>
            <a:stretch>
              <a:fillRect/>
            </a:stretch>
          </p:blipFill>
          <p:spPr>
            <a:xfrm>
              <a:off x="94505" y="750351"/>
              <a:ext cx="854710" cy="525145"/>
            </a:xfrm>
            <a:prstGeom prst="rect">
              <a:avLst/>
            </a:prstGeom>
          </p:spPr>
        </p:pic>
        <p:pic>
          <p:nvPicPr>
            <p:cNvPr id="11" name="Picture 2">
              <a:extLst>
                <a:ext uri="{FF2B5EF4-FFF2-40B4-BE49-F238E27FC236}">
                  <a16:creationId xmlns:a16="http://schemas.microsoft.com/office/drawing/2014/main" id="{30EF6410-E2C7-2AA7-0E92-964A549FA25D}"/>
                </a:ext>
              </a:extLst>
            </p:cNvPr>
            <p:cNvPicPr>
              <a:picLocks noChangeAspect="1"/>
            </p:cNvPicPr>
            <p:nvPr/>
          </p:nvPicPr>
          <p:blipFill>
            <a:blip r:embed="rId7"/>
            <a:stretch>
              <a:fillRect/>
            </a:stretch>
          </p:blipFill>
          <p:spPr>
            <a:xfrm>
              <a:off x="1050470" y="970668"/>
              <a:ext cx="974589" cy="305435"/>
            </a:xfrm>
            <a:prstGeom prst="rect">
              <a:avLst/>
            </a:prstGeom>
          </p:spPr>
        </p:pic>
        <p:pic>
          <p:nvPicPr>
            <p:cNvPr id="12" name="Picture 3">
              <a:extLst>
                <a:ext uri="{FF2B5EF4-FFF2-40B4-BE49-F238E27FC236}">
                  <a16:creationId xmlns:a16="http://schemas.microsoft.com/office/drawing/2014/main" id="{4474C95B-BFDF-34B8-7CAD-D6B49FD52BEE}"/>
                </a:ext>
              </a:extLst>
            </p:cNvPr>
            <p:cNvPicPr>
              <a:picLocks noChangeAspect="1"/>
            </p:cNvPicPr>
            <p:nvPr/>
          </p:nvPicPr>
          <p:blipFill>
            <a:blip r:embed="rId8"/>
            <a:stretch>
              <a:fillRect/>
            </a:stretch>
          </p:blipFill>
          <p:spPr>
            <a:xfrm>
              <a:off x="113424" y="151261"/>
              <a:ext cx="854075" cy="525145"/>
            </a:xfrm>
            <a:prstGeom prst="rect">
              <a:avLst/>
            </a:prstGeom>
          </p:spPr>
        </p:pic>
      </p:grpSp>
      <p:sp>
        <p:nvSpPr>
          <p:cNvPr id="13" name="Sous-titre 2">
            <a:extLst>
              <a:ext uri="{FF2B5EF4-FFF2-40B4-BE49-F238E27FC236}">
                <a16:creationId xmlns:a16="http://schemas.microsoft.com/office/drawing/2014/main" id="{E5D41099-D9A9-4787-C758-CA271B6477E6}"/>
              </a:ext>
            </a:extLst>
          </p:cNvPr>
          <p:cNvSpPr txBox="1">
            <a:spLocks/>
          </p:cNvSpPr>
          <p:nvPr/>
        </p:nvSpPr>
        <p:spPr>
          <a:xfrm>
            <a:off x="244658" y="382822"/>
            <a:ext cx="1936690" cy="630803"/>
          </a:xfrm>
          <a:prstGeom prst="rect">
            <a:avLst/>
          </a:prstGeom>
        </p:spPr>
        <p:txBody>
          <a:bodyPr vert="horz" lIns="68580" tIns="34290" rIns="68580" bIns="3429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pPr>
            <a:r>
              <a:rPr lang="fr-FR" sz="1800" b="1" dirty="0">
                <a:solidFill>
                  <a:schemeClr val="tx1">
                    <a:lumMod val="75000"/>
                    <a:lumOff val="25000"/>
                  </a:schemeClr>
                </a:solidFill>
                <a:latin typeface="Sen" pitchFamily="2" charset="0"/>
              </a:rPr>
              <a:t>SMART ENERGY </a:t>
            </a:r>
            <a:br>
              <a:rPr lang="fr-FR" sz="1800" b="1" dirty="0">
                <a:solidFill>
                  <a:schemeClr val="tx1">
                    <a:lumMod val="75000"/>
                    <a:lumOff val="25000"/>
                  </a:schemeClr>
                </a:solidFill>
                <a:latin typeface="Sen" pitchFamily="2" charset="0"/>
              </a:rPr>
            </a:br>
            <a:r>
              <a:rPr lang="fr-FR" sz="1800" b="1" dirty="0">
                <a:solidFill>
                  <a:schemeClr val="tx1">
                    <a:lumMod val="75000"/>
                    <a:lumOff val="25000"/>
                  </a:schemeClr>
                </a:solidFill>
                <a:latin typeface="Sen" pitchFamily="2" charset="0"/>
              </a:rPr>
              <a:t>SYSTEMS CAMPUS</a:t>
            </a:r>
          </a:p>
        </p:txBody>
      </p:sp>
      <p:sp>
        <p:nvSpPr>
          <p:cNvPr id="14" name="Ellipse 25">
            <a:extLst>
              <a:ext uri="{FF2B5EF4-FFF2-40B4-BE49-F238E27FC236}">
                <a16:creationId xmlns:a16="http://schemas.microsoft.com/office/drawing/2014/main" id="{4EC816F4-93D8-3EF4-33AC-8210048CB120}"/>
              </a:ext>
            </a:extLst>
          </p:cNvPr>
          <p:cNvSpPr/>
          <p:nvPr/>
        </p:nvSpPr>
        <p:spPr>
          <a:xfrm>
            <a:off x="2109315" y="778737"/>
            <a:ext cx="126070" cy="126070"/>
          </a:xfrm>
          <a:prstGeom prst="ellipse">
            <a:avLst/>
          </a:prstGeom>
          <a:solidFill>
            <a:srgbClr val="FFC000"/>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fr-FR" sz="105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203" name="Google Shape;203;p43"/>
          <p:cNvSpPr txBox="1">
            <a:spLocks noGrp="1"/>
          </p:cNvSpPr>
          <p:nvPr>
            <p:ph type="title"/>
          </p:nvPr>
        </p:nvSpPr>
        <p:spPr>
          <a:xfrm>
            <a:off x="311700" y="2150850"/>
            <a:ext cx="8520600" cy="841800"/>
          </a:xfrm>
          <a:prstGeom prst="rect">
            <a:avLst/>
          </a:prstGeom>
        </p:spPr>
        <p:txBody>
          <a:bodyPr spcFirstLastPara="1" wrap="square" lIns="68575" tIns="34275" rIns="68575" bIns="34275" anchor="ctr" anchorCtr="0">
            <a:normAutofit/>
          </a:bodyPr>
          <a:lstStyle/>
          <a:p>
            <a:pPr marL="0" lvl="0" indent="0" algn="ctr" rtl="0">
              <a:spcBef>
                <a:spcPts val="0"/>
              </a:spcBef>
              <a:spcAft>
                <a:spcPts val="0"/>
              </a:spcAft>
              <a:buNone/>
            </a:pPr>
            <a:r>
              <a:rPr lang="en"/>
              <a:t>Qu’est ce qu’un client ?</a:t>
            </a:r>
            <a:endParaRPr/>
          </a:p>
        </p:txBody>
      </p:sp>
      <p:sp>
        <p:nvSpPr>
          <p:cNvPr id="204" name="Google Shape;204;p4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fld id="{00000000-1234-1234-1234-123412341234}" type="slidenum">
              <a:rPr lang="en" sz="1400">
                <a:solidFill>
                  <a:srgbClr val="000000"/>
                </a:solidFill>
              </a:rPr>
              <a:t>10</a:t>
            </a:fld>
            <a:endParaRPr sz="1400">
              <a:solidFill>
                <a:srgbClr val="000000"/>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sp>
        <p:nvSpPr>
          <p:cNvPr id="209" name="Google Shape;209;p44"/>
          <p:cNvSpPr txBox="1">
            <a:spLocks noGrp="1"/>
          </p:cNvSpPr>
          <p:nvPr>
            <p:ph type="title"/>
          </p:nvPr>
        </p:nvSpPr>
        <p:spPr>
          <a:xfrm>
            <a:off x="311700" y="1157709"/>
            <a:ext cx="8520600" cy="841800"/>
          </a:xfrm>
          <a:prstGeom prst="rect">
            <a:avLst/>
          </a:prstGeom>
        </p:spPr>
        <p:txBody>
          <a:bodyPr spcFirstLastPara="1" wrap="square" lIns="68575" tIns="34275" rIns="68575" bIns="34275" anchor="ctr" anchorCtr="0">
            <a:normAutofit/>
          </a:bodyPr>
          <a:lstStyle/>
          <a:p>
            <a:pPr marL="0" lvl="0" indent="0" algn="ctr" rtl="0">
              <a:spcBef>
                <a:spcPts val="0"/>
              </a:spcBef>
              <a:spcAft>
                <a:spcPts val="0"/>
              </a:spcAft>
              <a:buNone/>
            </a:pPr>
            <a:r>
              <a:rPr lang="en"/>
              <a:t>Qu’est ce qu’un client ?</a:t>
            </a:r>
            <a:endParaRPr/>
          </a:p>
        </p:txBody>
      </p:sp>
      <p:sp>
        <p:nvSpPr>
          <p:cNvPr id="210" name="Google Shape;210;p4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fld id="{00000000-1234-1234-1234-123412341234}" type="slidenum">
              <a:rPr lang="en" sz="1400">
                <a:solidFill>
                  <a:srgbClr val="000000"/>
                </a:solidFill>
              </a:rPr>
              <a:t>11</a:t>
            </a:fld>
            <a:endParaRPr sz="1400">
              <a:solidFill>
                <a:srgbClr val="000000"/>
              </a:solidFill>
            </a:endParaRPr>
          </a:p>
        </p:txBody>
      </p:sp>
      <p:sp>
        <p:nvSpPr>
          <p:cNvPr id="211" name="Google Shape;211;p44"/>
          <p:cNvSpPr txBox="1">
            <a:spLocks noGrp="1"/>
          </p:cNvSpPr>
          <p:nvPr>
            <p:ph type="subTitle" idx="4294967295"/>
          </p:nvPr>
        </p:nvSpPr>
        <p:spPr>
          <a:xfrm>
            <a:off x="311700" y="1840984"/>
            <a:ext cx="8520600" cy="1734300"/>
          </a:xfrm>
          <a:prstGeom prst="rect">
            <a:avLst/>
          </a:prstGeom>
        </p:spPr>
        <p:txBody>
          <a:bodyPr spcFirstLastPara="1" wrap="square" lIns="68575" tIns="34275" rIns="68575" bIns="34275" anchor="ctr" anchorCtr="0">
            <a:noAutofit/>
          </a:bodyPr>
          <a:lstStyle/>
          <a:p>
            <a:pPr marL="0" lvl="0" indent="0" algn="l" rtl="0">
              <a:lnSpc>
                <a:spcPct val="115000"/>
              </a:lnSpc>
              <a:spcBef>
                <a:spcPts val="800"/>
              </a:spcBef>
              <a:spcAft>
                <a:spcPts val="600"/>
              </a:spcAft>
              <a:buNone/>
            </a:pPr>
            <a:r>
              <a:rPr lang="en" sz="2400">
                <a:solidFill>
                  <a:srgbClr val="1F1F1F"/>
                </a:solidFill>
              </a:rPr>
              <a:t>Une personne ou organisation qui bénéficie d'un bien ou service auprès de votre organisation, une fois ou de manière régulière.</a:t>
            </a:r>
            <a:endParaRPr sz="240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45"/>
          <p:cNvSpPr txBox="1">
            <a:spLocks noGrp="1"/>
          </p:cNvSpPr>
          <p:nvPr>
            <p:ph type="title"/>
          </p:nvPr>
        </p:nvSpPr>
        <p:spPr>
          <a:xfrm>
            <a:off x="311700" y="1157709"/>
            <a:ext cx="8520600" cy="841800"/>
          </a:xfrm>
          <a:prstGeom prst="rect">
            <a:avLst/>
          </a:prstGeom>
        </p:spPr>
        <p:txBody>
          <a:bodyPr spcFirstLastPara="1" wrap="square" lIns="68575" tIns="34275" rIns="68575" bIns="34275" anchor="ctr" anchorCtr="0">
            <a:normAutofit/>
          </a:bodyPr>
          <a:lstStyle/>
          <a:p>
            <a:pPr marL="0" lvl="0" indent="0" algn="ctr" rtl="0">
              <a:spcBef>
                <a:spcPts val="0"/>
              </a:spcBef>
              <a:spcAft>
                <a:spcPts val="0"/>
              </a:spcAft>
              <a:buNone/>
            </a:pPr>
            <a:r>
              <a:rPr lang="en"/>
              <a:t>Qu’est ce qu’un client ?</a:t>
            </a:r>
            <a:endParaRPr/>
          </a:p>
        </p:txBody>
      </p:sp>
      <p:sp>
        <p:nvSpPr>
          <p:cNvPr id="217" name="Google Shape;217;p4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fld id="{00000000-1234-1234-1234-123412341234}" type="slidenum">
              <a:rPr lang="en" sz="1400">
                <a:solidFill>
                  <a:srgbClr val="000000"/>
                </a:solidFill>
              </a:rPr>
              <a:t>12</a:t>
            </a:fld>
            <a:endParaRPr sz="1400">
              <a:solidFill>
                <a:srgbClr val="000000"/>
              </a:solidFill>
            </a:endParaRPr>
          </a:p>
        </p:txBody>
      </p:sp>
      <p:sp>
        <p:nvSpPr>
          <p:cNvPr id="218" name="Google Shape;218;p45"/>
          <p:cNvSpPr txBox="1">
            <a:spLocks noGrp="1"/>
          </p:cNvSpPr>
          <p:nvPr>
            <p:ph type="subTitle" idx="4294967295"/>
          </p:nvPr>
        </p:nvSpPr>
        <p:spPr>
          <a:xfrm>
            <a:off x="311700" y="1840984"/>
            <a:ext cx="8520600" cy="1734300"/>
          </a:xfrm>
          <a:prstGeom prst="rect">
            <a:avLst/>
          </a:prstGeom>
        </p:spPr>
        <p:txBody>
          <a:bodyPr spcFirstLastPara="1" wrap="square" lIns="68575" tIns="34275" rIns="68575" bIns="34275" anchor="ctr" anchorCtr="0">
            <a:noAutofit/>
          </a:bodyPr>
          <a:lstStyle/>
          <a:p>
            <a:pPr marL="0" lvl="0" indent="0" algn="l" rtl="0">
              <a:lnSpc>
                <a:spcPct val="115000"/>
              </a:lnSpc>
              <a:spcBef>
                <a:spcPts val="800"/>
              </a:spcBef>
              <a:spcAft>
                <a:spcPts val="600"/>
              </a:spcAft>
              <a:buNone/>
            </a:pPr>
            <a:r>
              <a:rPr lang="en" sz="2400">
                <a:solidFill>
                  <a:srgbClr val="1F1F1F"/>
                </a:solidFill>
              </a:rPr>
              <a:t>Une personne ou organisation qui bénéficie d'un bien ou service auprès de votre organisation, une fois ou de manière régulière.</a:t>
            </a:r>
            <a:endParaRPr sz="2400"/>
          </a:p>
        </p:txBody>
      </p:sp>
      <p:sp>
        <p:nvSpPr>
          <p:cNvPr id="219" name="Google Shape;219;p45"/>
          <p:cNvSpPr txBox="1"/>
          <p:nvPr/>
        </p:nvSpPr>
        <p:spPr>
          <a:xfrm>
            <a:off x="311700" y="3836714"/>
            <a:ext cx="8520600" cy="431100"/>
          </a:xfrm>
          <a:prstGeom prst="rect">
            <a:avLst/>
          </a:prstGeom>
          <a:noFill/>
          <a:ln>
            <a:noFill/>
          </a:ln>
        </p:spPr>
        <p:txBody>
          <a:bodyPr spcFirstLastPara="1" wrap="square" lIns="91425" tIns="91425" rIns="91425" bIns="91425" anchor="t" anchorCtr="0">
            <a:spAutoFit/>
          </a:bodyPr>
          <a:lstStyle/>
          <a:p>
            <a:pPr marL="0" lvl="0" indent="0" algn="r" rtl="0">
              <a:lnSpc>
                <a:spcPct val="115000"/>
              </a:lnSpc>
              <a:spcBef>
                <a:spcPts val="0"/>
              </a:spcBef>
              <a:spcAft>
                <a:spcPts val="600"/>
              </a:spcAft>
              <a:buNone/>
            </a:pPr>
            <a:r>
              <a:rPr lang="en" sz="1600" b="1" i="1">
                <a:solidFill>
                  <a:srgbClr val="1F1F1F"/>
                </a:solidFill>
              </a:rPr>
              <a:t>Mais peut-on catégoriser les clients pour leur offrir une meilleure expérience client ?</a:t>
            </a:r>
            <a:endParaRPr sz="160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p46"/>
          <p:cNvSpPr txBox="1">
            <a:spLocks noGrp="1"/>
          </p:cNvSpPr>
          <p:nvPr>
            <p:ph type="title"/>
          </p:nvPr>
        </p:nvSpPr>
        <p:spPr>
          <a:xfrm>
            <a:off x="226208" y="396275"/>
            <a:ext cx="8520600" cy="572700"/>
          </a:xfrm>
          <a:prstGeom prst="rect">
            <a:avLst/>
          </a:prstGeom>
          <a:noFill/>
          <a:ln>
            <a:noFill/>
          </a:ln>
        </p:spPr>
        <p:txBody>
          <a:bodyPr spcFirstLastPara="1" wrap="square" lIns="91425" tIns="91425" rIns="91425" bIns="91425" anchor="t" anchorCtr="0">
            <a:normAutofit fontScale="90000"/>
          </a:bodyPr>
          <a:lstStyle/>
          <a:p>
            <a:pPr marL="0" lvl="0" indent="0" algn="l" rtl="0">
              <a:lnSpc>
                <a:spcPct val="100000"/>
              </a:lnSpc>
              <a:spcBef>
                <a:spcPts val="0"/>
              </a:spcBef>
              <a:spcAft>
                <a:spcPts val="0"/>
              </a:spcAft>
              <a:buSzPct val="115226"/>
              <a:buNone/>
            </a:pPr>
            <a:r>
              <a:rPr lang="en"/>
              <a:t>3 Types de Clients</a:t>
            </a:r>
            <a:endParaRPr/>
          </a:p>
        </p:txBody>
      </p:sp>
      <p:sp>
        <p:nvSpPr>
          <p:cNvPr id="225" name="Google Shape;225;p46"/>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ctr" anchorCtr="0">
            <a:noAutofit/>
          </a:bodyPr>
          <a:lstStyle/>
          <a:p>
            <a:pPr marL="0" lvl="0" indent="0" algn="l" rtl="0">
              <a:lnSpc>
                <a:spcPct val="104166"/>
              </a:lnSpc>
              <a:spcBef>
                <a:spcPts val="1400"/>
              </a:spcBef>
              <a:spcAft>
                <a:spcPts val="0"/>
              </a:spcAft>
              <a:buClr>
                <a:schemeClr val="dk1"/>
              </a:buClr>
              <a:buSzPts val="1100"/>
              <a:buFont typeface="Arial"/>
              <a:buNone/>
            </a:pPr>
            <a:r>
              <a:rPr lang="en" b="1">
                <a:solidFill>
                  <a:schemeClr val="dk1"/>
                </a:solidFill>
              </a:rPr>
              <a:t>Client Externe (B2B ou B2C) :</a:t>
            </a:r>
            <a:r>
              <a:rPr lang="en" sz="2400">
                <a:solidFill>
                  <a:schemeClr val="dk1"/>
                </a:solidFill>
              </a:rPr>
              <a:t> </a:t>
            </a:r>
            <a:r>
              <a:rPr lang="en" sz="1600">
                <a:solidFill>
                  <a:schemeClr val="dk1"/>
                </a:solidFill>
              </a:rPr>
              <a:t>Organisation ou personne qui bénéficie d’un produit ou service mais ne fait pas partie de votre entreprise</a:t>
            </a:r>
            <a:endParaRPr sz="1600">
              <a:solidFill>
                <a:schemeClr val="dk1"/>
              </a:solidFill>
            </a:endParaRPr>
          </a:p>
          <a:p>
            <a:pPr marL="0" lvl="0" indent="0" algn="l" rtl="0">
              <a:lnSpc>
                <a:spcPct val="104166"/>
              </a:lnSpc>
              <a:spcBef>
                <a:spcPts val="1400"/>
              </a:spcBef>
              <a:spcAft>
                <a:spcPts val="0"/>
              </a:spcAft>
              <a:buClr>
                <a:schemeClr val="dk1"/>
              </a:buClr>
              <a:buSzPts val="1100"/>
              <a:buFont typeface="Arial"/>
              <a:buNone/>
            </a:pPr>
            <a:endParaRPr sz="1600">
              <a:solidFill>
                <a:schemeClr val="dk1"/>
              </a:solidFill>
            </a:endParaRPr>
          </a:p>
          <a:p>
            <a:pPr marL="0" lvl="0" indent="0" algn="l" rtl="0">
              <a:lnSpc>
                <a:spcPct val="104166"/>
              </a:lnSpc>
              <a:spcBef>
                <a:spcPts val="1400"/>
              </a:spcBef>
              <a:spcAft>
                <a:spcPts val="0"/>
              </a:spcAft>
              <a:buClr>
                <a:schemeClr val="dk1"/>
              </a:buClr>
              <a:buSzPts val="1100"/>
              <a:buNone/>
            </a:pPr>
            <a:r>
              <a:rPr lang="en" b="1">
                <a:solidFill>
                  <a:schemeClr val="dk1"/>
                </a:solidFill>
              </a:rPr>
              <a:t>Client Interne (Collègues, Services) :</a:t>
            </a:r>
            <a:r>
              <a:rPr lang="en" sz="2400">
                <a:solidFill>
                  <a:schemeClr val="dk1"/>
                </a:solidFill>
              </a:rPr>
              <a:t> </a:t>
            </a:r>
            <a:r>
              <a:rPr lang="en" sz="1600">
                <a:solidFill>
                  <a:schemeClr val="dk1"/>
                </a:solidFill>
              </a:rPr>
              <a:t>Employé ou service de la même entreprise</a:t>
            </a:r>
            <a:endParaRPr sz="1600">
              <a:solidFill>
                <a:schemeClr val="dk1"/>
              </a:solidFill>
            </a:endParaRPr>
          </a:p>
          <a:p>
            <a:pPr marL="0" lvl="0" indent="0" algn="l" rtl="0">
              <a:lnSpc>
                <a:spcPct val="104166"/>
              </a:lnSpc>
              <a:spcBef>
                <a:spcPts val="1400"/>
              </a:spcBef>
              <a:spcAft>
                <a:spcPts val="0"/>
              </a:spcAft>
              <a:buClr>
                <a:schemeClr val="dk1"/>
              </a:buClr>
              <a:buSzPts val="1100"/>
              <a:buNone/>
            </a:pPr>
            <a:endParaRPr sz="1600">
              <a:solidFill>
                <a:schemeClr val="dk1"/>
              </a:solidFill>
            </a:endParaRPr>
          </a:p>
          <a:p>
            <a:pPr marL="0" lvl="0" indent="0" algn="l" rtl="0">
              <a:lnSpc>
                <a:spcPct val="104166"/>
              </a:lnSpc>
              <a:spcBef>
                <a:spcPts val="1400"/>
              </a:spcBef>
              <a:spcAft>
                <a:spcPts val="0"/>
              </a:spcAft>
              <a:buSzPts val="1800"/>
              <a:buNone/>
            </a:pPr>
            <a:r>
              <a:rPr lang="en" b="1">
                <a:solidFill>
                  <a:schemeClr val="dk1"/>
                </a:solidFill>
              </a:rPr>
              <a:t>Client Partout (Parties prenantes / Grand Public) :</a:t>
            </a:r>
            <a:r>
              <a:rPr lang="en" sz="1600">
                <a:solidFill>
                  <a:schemeClr val="dk1"/>
                </a:solidFill>
              </a:rPr>
              <a:t> "Toute personne en interaction avec l'entreprise qui, par son potentiel d'achat ou de recommandation, impacte notre image." (Voisins, fournisseurs, étudiants, passants)</a:t>
            </a:r>
            <a:endParaRPr sz="1600">
              <a:solidFill>
                <a:schemeClr val="dk1"/>
              </a:solidFill>
            </a:endParaRPr>
          </a:p>
        </p:txBody>
      </p:sp>
      <p:sp>
        <p:nvSpPr>
          <p:cNvPr id="226" name="Google Shape;226;p4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lnSpcReduction="10000"/>
          </a:bodyPr>
          <a:lstStyle/>
          <a:p>
            <a:pPr marL="0" lvl="0" indent="0" algn="l" rtl="0">
              <a:spcBef>
                <a:spcPts val="0"/>
              </a:spcBef>
              <a:spcAft>
                <a:spcPts val="0"/>
              </a:spcAft>
              <a:buNone/>
            </a:pPr>
            <a:fld id="{00000000-1234-1234-1234-123412341234}" type="slidenum">
              <a:rPr lang="en" sz="1400">
                <a:solidFill>
                  <a:srgbClr val="000000"/>
                </a:solidFill>
              </a:rPr>
              <a:t>13</a:t>
            </a:fld>
            <a:endParaRPr sz="1400">
              <a:solidFill>
                <a:srgbClr val="000000"/>
              </a:solidFill>
            </a:endParaRPr>
          </a:p>
        </p:txBody>
      </p:sp>
      <p:sp>
        <p:nvSpPr>
          <p:cNvPr id="227" name="Google Shape;227;p46"/>
          <p:cNvSpPr/>
          <p:nvPr/>
        </p:nvSpPr>
        <p:spPr>
          <a:xfrm>
            <a:off x="2390400" y="4716000"/>
            <a:ext cx="4320000" cy="280800"/>
          </a:xfrm>
          <a:prstGeom prst="rect">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sp>
        <p:nvSpPr>
          <p:cNvPr id="232" name="Google Shape;232;p47"/>
          <p:cNvSpPr txBox="1">
            <a:spLocks noGrp="1"/>
          </p:cNvSpPr>
          <p:nvPr>
            <p:ph type="title"/>
          </p:nvPr>
        </p:nvSpPr>
        <p:spPr>
          <a:xfrm>
            <a:off x="226208" y="396275"/>
            <a:ext cx="8520600" cy="572700"/>
          </a:xfrm>
          <a:prstGeom prst="rect">
            <a:avLst/>
          </a:prstGeom>
          <a:noFill/>
          <a:ln>
            <a:noFill/>
          </a:ln>
        </p:spPr>
        <p:txBody>
          <a:bodyPr spcFirstLastPara="1" wrap="square" lIns="91425" tIns="91425" rIns="91425" bIns="91425" anchor="t" anchorCtr="0">
            <a:normAutofit fontScale="90000"/>
          </a:bodyPr>
          <a:lstStyle/>
          <a:p>
            <a:pPr marL="0" lvl="0" indent="0" algn="l" rtl="0">
              <a:lnSpc>
                <a:spcPct val="100000"/>
              </a:lnSpc>
              <a:spcBef>
                <a:spcPts val="0"/>
              </a:spcBef>
              <a:spcAft>
                <a:spcPts val="0"/>
              </a:spcAft>
              <a:buSzPct val="115226"/>
              <a:buNone/>
            </a:pPr>
            <a:r>
              <a:rPr lang="en"/>
              <a:t>3 Types de Clients</a:t>
            </a:r>
            <a:endParaRPr/>
          </a:p>
        </p:txBody>
      </p:sp>
      <p:sp>
        <p:nvSpPr>
          <p:cNvPr id="233" name="Google Shape;233;p4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lnSpcReduction="10000"/>
          </a:bodyPr>
          <a:lstStyle/>
          <a:p>
            <a:pPr marL="0" lvl="0" indent="0" algn="l" rtl="0">
              <a:spcBef>
                <a:spcPts val="0"/>
              </a:spcBef>
              <a:spcAft>
                <a:spcPts val="0"/>
              </a:spcAft>
              <a:buNone/>
            </a:pPr>
            <a:fld id="{00000000-1234-1234-1234-123412341234}" type="slidenum">
              <a:rPr lang="en" sz="1400">
                <a:solidFill>
                  <a:srgbClr val="000000"/>
                </a:solidFill>
              </a:rPr>
              <a:t>14</a:t>
            </a:fld>
            <a:endParaRPr sz="1400">
              <a:solidFill>
                <a:srgbClr val="000000"/>
              </a:solidFill>
            </a:endParaRPr>
          </a:p>
        </p:txBody>
      </p:sp>
      <p:sp>
        <p:nvSpPr>
          <p:cNvPr id="234" name="Google Shape;234;p47"/>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1400"/>
              </a:spcBef>
              <a:spcAft>
                <a:spcPts val="0"/>
              </a:spcAft>
              <a:buClr>
                <a:schemeClr val="dk1"/>
              </a:buClr>
              <a:buSzPts val="1100"/>
              <a:buFont typeface="Arial"/>
              <a:buNone/>
            </a:pPr>
            <a:r>
              <a:rPr lang="en" sz="1400" b="1">
                <a:solidFill>
                  <a:srgbClr val="666666"/>
                </a:solidFill>
              </a:rPr>
              <a:t>Client Externe (B2B ou B2C) :</a:t>
            </a:r>
            <a:r>
              <a:rPr lang="en" sz="1400">
                <a:solidFill>
                  <a:srgbClr val="666666"/>
                </a:solidFill>
              </a:rPr>
              <a:t> </a:t>
            </a:r>
            <a:r>
              <a:rPr lang="en" sz="1400">
                <a:solidFill>
                  <a:schemeClr val="dk1"/>
                </a:solidFill>
              </a:rPr>
              <a:t>Organisation ou personne qui bénéficie d’un produit ou service mais ne fait pas partie de votre entreprise</a:t>
            </a:r>
            <a:endParaRPr sz="1400">
              <a:solidFill>
                <a:schemeClr val="dk1"/>
              </a:solidFill>
            </a:endParaRPr>
          </a:p>
          <a:p>
            <a:pPr marL="457200" lvl="0" indent="-298450" algn="l" rtl="0">
              <a:lnSpc>
                <a:spcPct val="115000"/>
              </a:lnSpc>
              <a:spcBef>
                <a:spcPts val="0"/>
              </a:spcBef>
              <a:spcAft>
                <a:spcPts val="0"/>
              </a:spcAft>
              <a:buClr>
                <a:schemeClr val="dk1"/>
              </a:buClr>
              <a:buSzPts val="1100"/>
              <a:buChar char="●"/>
            </a:pPr>
            <a:r>
              <a:rPr lang="en" sz="1400" b="1">
                <a:solidFill>
                  <a:schemeClr val="dk1"/>
                </a:solidFill>
              </a:rPr>
              <a:t>Le Dilemme :</a:t>
            </a:r>
            <a:r>
              <a:rPr lang="en" sz="1400">
                <a:solidFill>
                  <a:schemeClr val="dk1"/>
                </a:solidFill>
              </a:rPr>
              <a:t> La promesse commerciale/attente client vs La réalité technique/juridique (Garanties, délais, stocks)</a:t>
            </a:r>
            <a:endParaRPr sz="1400">
              <a:solidFill>
                <a:schemeClr val="dk1"/>
              </a:solidFill>
            </a:endParaRPr>
          </a:p>
          <a:p>
            <a:pPr marL="0" lvl="0" indent="0" algn="l" rtl="0">
              <a:lnSpc>
                <a:spcPct val="115000"/>
              </a:lnSpc>
              <a:spcBef>
                <a:spcPts val="0"/>
              </a:spcBef>
              <a:spcAft>
                <a:spcPts val="0"/>
              </a:spcAft>
              <a:buSzPts val="1800"/>
              <a:buNone/>
            </a:pPr>
            <a:br>
              <a:rPr lang="en" sz="1400">
                <a:solidFill>
                  <a:srgbClr val="666666"/>
                </a:solidFill>
              </a:rPr>
            </a:br>
            <a:r>
              <a:rPr lang="en" sz="1400" b="1">
                <a:solidFill>
                  <a:srgbClr val="666666"/>
                </a:solidFill>
              </a:rPr>
              <a:t>Client Interne (Collègues, Services) :</a:t>
            </a:r>
            <a:r>
              <a:rPr lang="en" sz="1400">
                <a:solidFill>
                  <a:srgbClr val="666666"/>
                </a:solidFill>
              </a:rPr>
              <a:t> </a:t>
            </a:r>
            <a:r>
              <a:rPr lang="en" sz="1400">
                <a:solidFill>
                  <a:schemeClr val="dk1"/>
                </a:solidFill>
              </a:rPr>
              <a:t>Employé ou service de la même entreprise</a:t>
            </a:r>
            <a:endParaRPr sz="1400">
              <a:solidFill>
                <a:schemeClr val="dk1"/>
              </a:solidFill>
            </a:endParaRPr>
          </a:p>
          <a:p>
            <a:pPr marL="457200" lvl="0" indent="-298450" algn="l" rtl="0">
              <a:lnSpc>
                <a:spcPct val="115000"/>
              </a:lnSpc>
              <a:spcBef>
                <a:spcPts val="0"/>
              </a:spcBef>
              <a:spcAft>
                <a:spcPts val="0"/>
              </a:spcAft>
              <a:buClr>
                <a:schemeClr val="dk1"/>
              </a:buClr>
              <a:buSzPts val="1100"/>
              <a:buChar char="●"/>
            </a:pPr>
            <a:r>
              <a:rPr lang="en" sz="1400" b="1">
                <a:solidFill>
                  <a:schemeClr val="dk1"/>
                </a:solidFill>
              </a:rPr>
              <a:t>Le Dilemme :</a:t>
            </a:r>
            <a:r>
              <a:rPr lang="en" sz="1400">
                <a:solidFill>
                  <a:schemeClr val="dk1"/>
                </a:solidFill>
              </a:rPr>
              <a:t> Être un "Bon Collègue" (solidaire) vs Être un "Bon Employé" (respect des procédures/sécurité)</a:t>
            </a:r>
            <a:endParaRPr sz="1400">
              <a:solidFill>
                <a:schemeClr val="dk1"/>
              </a:solidFill>
            </a:endParaRPr>
          </a:p>
          <a:p>
            <a:pPr marL="0" lvl="0" indent="0" algn="l" rtl="0">
              <a:lnSpc>
                <a:spcPct val="115000"/>
              </a:lnSpc>
              <a:spcBef>
                <a:spcPts val="0"/>
              </a:spcBef>
              <a:spcAft>
                <a:spcPts val="0"/>
              </a:spcAft>
              <a:buNone/>
            </a:pPr>
            <a:endParaRPr sz="1400">
              <a:solidFill>
                <a:schemeClr val="dk1"/>
              </a:solidFill>
            </a:endParaRPr>
          </a:p>
          <a:p>
            <a:pPr marL="0" lvl="0" indent="0" algn="l" rtl="0">
              <a:lnSpc>
                <a:spcPct val="115000"/>
              </a:lnSpc>
              <a:spcBef>
                <a:spcPts val="0"/>
              </a:spcBef>
              <a:spcAft>
                <a:spcPts val="0"/>
              </a:spcAft>
              <a:buSzPts val="1800"/>
              <a:buNone/>
            </a:pPr>
            <a:r>
              <a:rPr lang="en" sz="1400" b="1">
                <a:solidFill>
                  <a:srgbClr val="666666"/>
                </a:solidFill>
              </a:rPr>
              <a:t>Client Partout (Parties prenantes / Grand Public) :</a:t>
            </a:r>
            <a:r>
              <a:rPr lang="en" sz="1400">
                <a:solidFill>
                  <a:srgbClr val="666666"/>
                </a:solidFill>
              </a:rPr>
              <a:t> </a:t>
            </a:r>
            <a:r>
              <a:rPr lang="en" sz="1400">
                <a:solidFill>
                  <a:schemeClr val="dk1"/>
                </a:solidFill>
              </a:rPr>
              <a:t>"Toute personne en interaction avec l'entreprise qui, par son potentiel d'achat ou de recommandation, impacte notre image." (Voisins, fournisseurs, étudiants, passants)</a:t>
            </a:r>
            <a:endParaRPr sz="1400">
              <a:solidFill>
                <a:schemeClr val="dk1"/>
              </a:solidFill>
            </a:endParaRPr>
          </a:p>
          <a:p>
            <a:pPr marL="457200" lvl="0" indent="-298450" algn="l" rtl="0">
              <a:lnSpc>
                <a:spcPct val="115000"/>
              </a:lnSpc>
              <a:spcBef>
                <a:spcPts val="0"/>
              </a:spcBef>
              <a:spcAft>
                <a:spcPts val="0"/>
              </a:spcAft>
              <a:buClr>
                <a:schemeClr val="dk1"/>
              </a:buClr>
              <a:buSzPts val="1100"/>
              <a:buChar char="●"/>
            </a:pPr>
            <a:r>
              <a:rPr lang="en" sz="1400" b="1">
                <a:solidFill>
                  <a:schemeClr val="dk1"/>
                </a:solidFill>
              </a:rPr>
              <a:t>Le Dilemme :</a:t>
            </a:r>
            <a:r>
              <a:rPr lang="en" sz="1400">
                <a:solidFill>
                  <a:schemeClr val="dk1"/>
                </a:solidFill>
              </a:rPr>
              <a:t> L'opérationnel immédiat (je travaille) vs L'image à long terme (je représente la marque)</a:t>
            </a:r>
            <a:endParaRPr sz="1400" b="1">
              <a:solidFill>
                <a:srgbClr val="1F1F1F"/>
              </a:solidFill>
            </a:endParaRPr>
          </a:p>
        </p:txBody>
      </p:sp>
      <p:sp>
        <p:nvSpPr>
          <p:cNvPr id="235" name="Google Shape;235;p47"/>
          <p:cNvSpPr/>
          <p:nvPr/>
        </p:nvSpPr>
        <p:spPr>
          <a:xfrm>
            <a:off x="2390400" y="4716000"/>
            <a:ext cx="4320000" cy="280800"/>
          </a:xfrm>
          <a:prstGeom prst="rect">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39"/>
        <p:cNvGrpSpPr/>
        <p:nvPr/>
      </p:nvGrpSpPr>
      <p:grpSpPr>
        <a:xfrm>
          <a:off x="0" y="0"/>
          <a:ext cx="0" cy="0"/>
          <a:chOff x="0" y="0"/>
          <a:chExt cx="0" cy="0"/>
        </a:xfrm>
      </p:grpSpPr>
      <p:grpSp>
        <p:nvGrpSpPr>
          <p:cNvPr id="240" name="Google Shape;240;p48"/>
          <p:cNvGrpSpPr/>
          <p:nvPr/>
        </p:nvGrpSpPr>
        <p:grpSpPr>
          <a:xfrm>
            <a:off x="431791" y="763196"/>
            <a:ext cx="8257142" cy="4096821"/>
            <a:chOff x="0" y="351043"/>
            <a:chExt cx="8257142" cy="4096821"/>
          </a:xfrm>
        </p:grpSpPr>
        <p:sp>
          <p:nvSpPr>
            <p:cNvPr id="242" name="Google Shape;242;p48"/>
            <p:cNvSpPr txBox="1"/>
            <p:nvPr/>
          </p:nvSpPr>
          <p:spPr>
            <a:xfrm>
              <a:off x="0" y="351043"/>
              <a:ext cx="2580300" cy="1895100"/>
            </a:xfrm>
            <a:prstGeom prst="rect">
              <a:avLst/>
            </a:prstGeom>
            <a:solidFill>
              <a:schemeClr val="lt1"/>
            </a:solidFill>
            <a:ln w="47625" cap="rnd" cmpd="sng">
              <a:solidFill>
                <a:schemeClr val="accent1"/>
              </a:solidFill>
              <a:prstDash val="solid"/>
              <a:round/>
              <a:headEnd type="none" w="sm" len="sm"/>
              <a:tailEnd type="none" w="sm" len="sm"/>
            </a:ln>
          </p:spPr>
          <p:txBody>
            <a:bodyPr spcFirstLastPara="1" wrap="square" lIns="53325" tIns="53325" rIns="53325" bIns="533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 sz="1400" b="1" i="0" u="none" strike="noStrike" cap="none" dirty="0">
                  <a:solidFill>
                    <a:schemeClr val="dk1"/>
                  </a:solidFill>
                  <a:latin typeface="Arial"/>
                  <a:ea typeface="Arial"/>
                  <a:cs typeface="Arial"/>
                  <a:sym typeface="Arial"/>
                </a:rPr>
                <a:t>1. </a:t>
              </a:r>
              <a:r>
                <a:rPr lang="en" sz="1400" b="1" i="0" u="none" strike="noStrike" cap="none" dirty="0" err="1">
                  <a:solidFill>
                    <a:schemeClr val="dk1"/>
                  </a:solidFill>
                  <a:latin typeface="Arial"/>
                  <a:ea typeface="Arial"/>
                  <a:cs typeface="Arial"/>
                  <a:sym typeface="Arial"/>
                </a:rPr>
                <a:t>Écoute</a:t>
              </a:r>
              <a:r>
                <a:rPr lang="en" sz="1400" b="1" i="0" u="none" strike="noStrike" cap="none" dirty="0">
                  <a:solidFill>
                    <a:schemeClr val="dk1"/>
                  </a:solidFill>
                  <a:latin typeface="Arial"/>
                  <a:ea typeface="Arial"/>
                  <a:cs typeface="Arial"/>
                  <a:sym typeface="Arial"/>
                </a:rPr>
                <a:t> Active</a:t>
              </a:r>
              <a:endParaRPr dirty="0">
                <a:solidFill>
                  <a:schemeClr val="dk1"/>
                </a:solidFill>
              </a:endParaRPr>
            </a:p>
            <a:p>
              <a:pPr marL="0" lvl="0" indent="0" algn="ctr" rtl="0">
                <a:spcBef>
                  <a:spcPts val="490"/>
                </a:spcBef>
                <a:spcAft>
                  <a:spcPts val="0"/>
                </a:spcAft>
                <a:buClr>
                  <a:schemeClr val="dk1"/>
                </a:buClr>
                <a:buSzPts val="1400"/>
                <a:buFont typeface="Arial"/>
                <a:buNone/>
              </a:pPr>
              <a:endParaRPr b="1" dirty="0">
                <a:solidFill>
                  <a:schemeClr val="dk1"/>
                </a:solidFill>
              </a:endParaRPr>
            </a:p>
            <a:p>
              <a:pPr marL="0" lvl="0" indent="0" algn="ctr" rtl="0">
                <a:spcBef>
                  <a:spcPts val="490"/>
                </a:spcBef>
                <a:spcAft>
                  <a:spcPts val="0"/>
                </a:spcAft>
                <a:buClr>
                  <a:schemeClr val="dk1"/>
                </a:buClr>
                <a:buSzPts val="1400"/>
                <a:buFont typeface="Arial"/>
                <a:buNone/>
              </a:pPr>
              <a:r>
                <a:rPr lang="en" b="1" dirty="0" err="1">
                  <a:solidFill>
                    <a:schemeClr val="dk1"/>
                  </a:solidFill>
                </a:rPr>
                <a:t>écouter</a:t>
              </a:r>
              <a:r>
                <a:rPr lang="en" b="1" dirty="0">
                  <a:solidFill>
                    <a:schemeClr val="dk1"/>
                  </a:solidFill>
                </a:rPr>
                <a:t> </a:t>
              </a:r>
              <a:r>
                <a:rPr lang="en" b="1" dirty="0" err="1">
                  <a:solidFill>
                    <a:schemeClr val="dk1"/>
                  </a:solidFill>
                </a:rPr>
                <a:t>pleinement</a:t>
              </a:r>
              <a:r>
                <a:rPr lang="en" dirty="0">
                  <a:solidFill>
                    <a:schemeClr val="dk1"/>
                  </a:solidFill>
                </a:rPr>
                <a:t> </a:t>
              </a:r>
              <a:r>
                <a:rPr lang="en" dirty="0" err="1">
                  <a:solidFill>
                    <a:schemeClr val="dk1"/>
                  </a:solidFill>
                </a:rPr>
                <a:t>l'interlocuteur</a:t>
              </a:r>
              <a:r>
                <a:rPr lang="en" dirty="0">
                  <a:solidFill>
                    <a:schemeClr val="dk1"/>
                  </a:solidFill>
                </a:rPr>
                <a:t> sans </a:t>
              </a:r>
              <a:r>
                <a:rPr lang="en" dirty="0" err="1">
                  <a:solidFill>
                    <a:schemeClr val="dk1"/>
                  </a:solidFill>
                </a:rPr>
                <a:t>l'interrompre</a:t>
              </a:r>
              <a:r>
                <a:rPr lang="en" dirty="0">
                  <a:solidFill>
                    <a:schemeClr val="dk1"/>
                  </a:solidFill>
                </a:rPr>
                <a:t> </a:t>
              </a:r>
              <a:r>
                <a:rPr lang="en" dirty="0" err="1">
                  <a:solidFill>
                    <a:schemeClr val="dk1"/>
                  </a:solidFill>
                </a:rPr>
                <a:t>ni</a:t>
              </a:r>
              <a:r>
                <a:rPr lang="en" dirty="0">
                  <a:solidFill>
                    <a:schemeClr val="dk1"/>
                  </a:solidFill>
                </a:rPr>
                <a:t> </a:t>
              </a:r>
              <a:r>
                <a:rPr lang="en" dirty="0" err="1">
                  <a:solidFill>
                    <a:schemeClr val="dk1"/>
                  </a:solidFill>
                </a:rPr>
                <a:t>préparer</a:t>
              </a:r>
              <a:r>
                <a:rPr lang="en" dirty="0">
                  <a:solidFill>
                    <a:schemeClr val="dk1"/>
                  </a:solidFill>
                </a:rPr>
                <a:t> </a:t>
              </a:r>
              <a:r>
                <a:rPr lang="en" dirty="0" err="1">
                  <a:solidFill>
                    <a:schemeClr val="dk1"/>
                  </a:solidFill>
                </a:rPr>
                <a:t>sa</a:t>
              </a:r>
              <a:r>
                <a:rPr lang="en" dirty="0">
                  <a:solidFill>
                    <a:schemeClr val="dk1"/>
                  </a:solidFill>
                </a:rPr>
                <a:t> </a:t>
              </a:r>
              <a:r>
                <a:rPr lang="en" dirty="0" err="1">
                  <a:solidFill>
                    <a:schemeClr val="dk1"/>
                  </a:solidFill>
                </a:rPr>
                <a:t>réponse</a:t>
              </a:r>
              <a:r>
                <a:rPr lang="en" dirty="0">
                  <a:solidFill>
                    <a:schemeClr val="dk1"/>
                  </a:solidFill>
                </a:rPr>
                <a:t> pendant </a:t>
              </a:r>
              <a:r>
                <a:rPr lang="en" dirty="0" err="1">
                  <a:solidFill>
                    <a:schemeClr val="dk1"/>
                  </a:solidFill>
                </a:rPr>
                <a:t>qu'il</a:t>
              </a:r>
              <a:r>
                <a:rPr lang="en" dirty="0">
                  <a:solidFill>
                    <a:schemeClr val="dk1"/>
                  </a:solidFill>
                </a:rPr>
                <a:t> parle. </a:t>
              </a:r>
              <a:endParaRPr sz="1400" b="0" i="0" u="none" strike="noStrike" cap="none" dirty="0">
                <a:solidFill>
                  <a:schemeClr val="dk1"/>
                </a:solidFill>
                <a:latin typeface="Arial"/>
                <a:ea typeface="Arial"/>
                <a:cs typeface="Arial"/>
                <a:sym typeface="Arial"/>
              </a:endParaRPr>
            </a:p>
          </p:txBody>
        </p:sp>
        <p:sp>
          <p:nvSpPr>
            <p:cNvPr id="244" name="Google Shape;244;p48"/>
            <p:cNvSpPr txBox="1"/>
            <p:nvPr/>
          </p:nvSpPr>
          <p:spPr>
            <a:xfrm>
              <a:off x="2838421" y="352656"/>
              <a:ext cx="2580300" cy="1891873"/>
            </a:xfrm>
            <a:prstGeom prst="rect">
              <a:avLst/>
            </a:prstGeom>
            <a:solidFill>
              <a:schemeClr val="lt1"/>
            </a:solidFill>
            <a:ln w="47625" cap="rnd" cmpd="sng">
              <a:solidFill>
                <a:schemeClr val="accent1"/>
              </a:solidFill>
              <a:prstDash val="solid"/>
              <a:round/>
              <a:headEnd type="none" w="sm" len="sm"/>
              <a:tailEnd type="none" w="sm" len="sm"/>
            </a:ln>
          </p:spPr>
          <p:txBody>
            <a:bodyPr spcFirstLastPara="1" wrap="square" lIns="53325" tIns="53325" rIns="53325" bIns="533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 sz="1400" b="1" i="0" u="none" strike="noStrike" cap="none" dirty="0">
                  <a:solidFill>
                    <a:schemeClr val="dk1"/>
                  </a:solidFill>
                  <a:latin typeface="Arial"/>
                  <a:ea typeface="Arial"/>
                  <a:cs typeface="Arial"/>
                  <a:sym typeface="Arial"/>
                </a:rPr>
                <a:t>2.  </a:t>
              </a:r>
              <a:r>
                <a:rPr lang="en" sz="1400" b="1" i="0" u="none" strike="noStrike" cap="none" dirty="0" err="1">
                  <a:solidFill>
                    <a:schemeClr val="dk1"/>
                  </a:solidFill>
                  <a:latin typeface="Arial"/>
                  <a:ea typeface="Arial"/>
                  <a:cs typeface="Arial"/>
                  <a:sym typeface="Arial"/>
                </a:rPr>
                <a:t>Empathie</a:t>
              </a:r>
              <a:r>
                <a:rPr lang="en" sz="1400" b="1" i="0" u="none" strike="noStrike" cap="none" dirty="0">
                  <a:solidFill>
                    <a:schemeClr val="dk1"/>
                  </a:solidFill>
                  <a:latin typeface="Arial"/>
                  <a:ea typeface="Arial"/>
                  <a:cs typeface="Arial"/>
                  <a:sym typeface="Arial"/>
                </a:rPr>
                <a:t> :</a:t>
              </a:r>
              <a:r>
                <a:rPr lang="en" sz="1400" b="0" i="0" u="none" strike="noStrike" cap="none" dirty="0">
                  <a:solidFill>
                    <a:schemeClr val="dk1"/>
                  </a:solidFill>
                  <a:latin typeface="Arial"/>
                  <a:ea typeface="Arial"/>
                  <a:cs typeface="Arial"/>
                  <a:sym typeface="Arial"/>
                </a:rPr>
                <a:t> </a:t>
              </a:r>
              <a:endParaRPr dirty="0">
                <a:solidFill>
                  <a:schemeClr val="dk1"/>
                </a:solidFill>
              </a:endParaRPr>
            </a:p>
            <a:p>
              <a:pPr marL="0" lvl="0" indent="0" algn="ctr" rtl="0">
                <a:spcBef>
                  <a:spcPts val="490"/>
                </a:spcBef>
                <a:spcAft>
                  <a:spcPts val="0"/>
                </a:spcAft>
                <a:buClr>
                  <a:schemeClr val="dk1"/>
                </a:buClr>
                <a:buSzPts val="1400"/>
                <a:buFont typeface="Arial"/>
                <a:buNone/>
              </a:pPr>
              <a:endParaRPr b="1" dirty="0">
                <a:solidFill>
                  <a:schemeClr val="dk1"/>
                </a:solidFill>
              </a:endParaRPr>
            </a:p>
            <a:p>
              <a:pPr marL="0" lvl="0" indent="0" algn="ctr" rtl="0">
                <a:spcBef>
                  <a:spcPts val="490"/>
                </a:spcBef>
                <a:spcAft>
                  <a:spcPts val="0"/>
                </a:spcAft>
                <a:buClr>
                  <a:schemeClr val="dk1"/>
                </a:buClr>
                <a:buSzPts val="1400"/>
                <a:buFont typeface="Arial"/>
                <a:buNone/>
              </a:pPr>
              <a:r>
                <a:rPr lang="en" b="1" dirty="0" err="1">
                  <a:solidFill>
                    <a:schemeClr val="dk1"/>
                  </a:solidFill>
                </a:rPr>
                <a:t>comprendre</a:t>
              </a:r>
              <a:r>
                <a:rPr lang="en" b="1" dirty="0">
                  <a:solidFill>
                    <a:schemeClr val="dk1"/>
                  </a:solidFill>
                </a:rPr>
                <a:t> et </a:t>
              </a:r>
              <a:r>
                <a:rPr lang="en" b="1" dirty="0" err="1">
                  <a:solidFill>
                    <a:schemeClr val="dk1"/>
                  </a:solidFill>
                </a:rPr>
                <a:t>reconnaître</a:t>
              </a:r>
              <a:r>
                <a:rPr lang="en" b="1" dirty="0">
                  <a:solidFill>
                    <a:schemeClr val="dk1"/>
                  </a:solidFill>
                </a:rPr>
                <a:t> les </a:t>
              </a:r>
              <a:r>
                <a:rPr lang="en" b="1" dirty="0" err="1">
                  <a:solidFill>
                    <a:schemeClr val="dk1"/>
                  </a:solidFill>
                </a:rPr>
                <a:t>émotions</a:t>
              </a:r>
              <a:r>
                <a:rPr lang="en" dirty="0">
                  <a:solidFill>
                    <a:schemeClr val="dk1"/>
                  </a:solidFill>
                </a:rPr>
                <a:t> de </a:t>
              </a:r>
              <a:r>
                <a:rPr lang="en" dirty="0" err="1">
                  <a:solidFill>
                    <a:schemeClr val="dk1"/>
                  </a:solidFill>
                </a:rPr>
                <a:t>l'autre</a:t>
              </a:r>
              <a:r>
                <a:rPr lang="en" dirty="0">
                  <a:solidFill>
                    <a:schemeClr val="dk1"/>
                  </a:solidFill>
                </a:rPr>
                <a:t> (stress, urgence, </a:t>
              </a:r>
              <a:r>
                <a:rPr lang="en" dirty="0" err="1">
                  <a:solidFill>
                    <a:schemeClr val="dk1"/>
                  </a:solidFill>
                </a:rPr>
                <a:t>colère</a:t>
              </a:r>
              <a:r>
                <a:rPr lang="en" dirty="0">
                  <a:solidFill>
                    <a:schemeClr val="dk1"/>
                  </a:solidFill>
                </a:rPr>
                <a:t>) </a:t>
              </a:r>
              <a:r>
                <a:rPr lang="en" b="1" dirty="0">
                  <a:solidFill>
                    <a:schemeClr val="dk1"/>
                  </a:solidFill>
                </a:rPr>
                <a:t>sans les juger</a:t>
              </a:r>
              <a:r>
                <a:rPr lang="en" dirty="0">
                  <a:solidFill>
                    <a:schemeClr val="dk1"/>
                  </a:solidFill>
                </a:rPr>
                <a:t>.</a:t>
              </a:r>
              <a:endParaRPr sz="1400" b="0" i="0" u="none" strike="noStrike" cap="none" dirty="0">
                <a:solidFill>
                  <a:schemeClr val="dk1"/>
                </a:solidFill>
                <a:latin typeface="Arial"/>
                <a:ea typeface="Arial"/>
                <a:cs typeface="Arial"/>
                <a:sym typeface="Arial"/>
              </a:endParaRPr>
            </a:p>
          </p:txBody>
        </p:sp>
        <p:sp>
          <p:nvSpPr>
            <p:cNvPr id="246" name="Google Shape;246;p48"/>
            <p:cNvSpPr txBox="1"/>
            <p:nvPr/>
          </p:nvSpPr>
          <p:spPr>
            <a:xfrm>
              <a:off x="5676842" y="352656"/>
              <a:ext cx="2580300" cy="1891872"/>
            </a:xfrm>
            <a:prstGeom prst="rect">
              <a:avLst/>
            </a:prstGeom>
            <a:solidFill>
              <a:schemeClr val="lt1"/>
            </a:solidFill>
            <a:ln w="47625" cap="rnd" cmpd="sng">
              <a:solidFill>
                <a:schemeClr val="accent1"/>
              </a:solidFill>
              <a:prstDash val="solid"/>
              <a:round/>
              <a:headEnd type="none" w="sm" len="sm"/>
              <a:tailEnd type="none" w="sm" len="sm"/>
            </a:ln>
          </p:spPr>
          <p:txBody>
            <a:bodyPr spcFirstLastPara="1" wrap="square" lIns="53325" tIns="53325" rIns="53325" bIns="533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 sz="1400" b="1" i="0" u="none" strike="noStrike" cap="none" dirty="0">
                  <a:solidFill>
                    <a:schemeClr val="dk1"/>
                  </a:solidFill>
                  <a:latin typeface="Arial"/>
                  <a:ea typeface="Arial"/>
                  <a:cs typeface="Arial"/>
                  <a:sym typeface="Arial"/>
                </a:rPr>
                <a:t>3. Reformulation</a:t>
              </a:r>
              <a:endParaRPr dirty="0">
                <a:solidFill>
                  <a:schemeClr val="dk1"/>
                </a:solidFill>
              </a:endParaRPr>
            </a:p>
            <a:p>
              <a:pPr marL="0" lvl="0" indent="0" algn="ctr" rtl="0">
                <a:spcBef>
                  <a:spcPts val="1000"/>
                </a:spcBef>
                <a:spcAft>
                  <a:spcPts val="0"/>
                </a:spcAft>
                <a:buClr>
                  <a:schemeClr val="dk1"/>
                </a:buClr>
                <a:buSzPts val="1400"/>
                <a:buFont typeface="Arial"/>
                <a:buNone/>
              </a:pPr>
              <a:endParaRPr b="1" dirty="0">
                <a:solidFill>
                  <a:schemeClr val="dk1"/>
                </a:solidFill>
              </a:endParaRPr>
            </a:p>
            <a:p>
              <a:pPr marL="0" lvl="0" indent="0" algn="ctr" rtl="0">
                <a:spcBef>
                  <a:spcPts val="1000"/>
                </a:spcBef>
                <a:spcAft>
                  <a:spcPts val="0"/>
                </a:spcAft>
                <a:buClr>
                  <a:schemeClr val="dk1"/>
                </a:buClr>
                <a:buSzPts val="1400"/>
                <a:buFont typeface="Arial"/>
                <a:buNone/>
              </a:pPr>
              <a:r>
                <a:rPr lang="en" b="1" dirty="0" err="1">
                  <a:solidFill>
                    <a:schemeClr val="dk1"/>
                  </a:solidFill>
                </a:rPr>
                <a:t>synthétiser</a:t>
              </a:r>
              <a:r>
                <a:rPr lang="en" b="1" dirty="0">
                  <a:solidFill>
                    <a:schemeClr val="dk1"/>
                  </a:solidFill>
                </a:rPr>
                <a:t> </a:t>
              </a:r>
              <a:r>
                <a:rPr lang="en" dirty="0">
                  <a:solidFill>
                    <a:schemeClr val="dk1"/>
                  </a:solidFill>
                </a:rPr>
                <a:t>les </a:t>
              </a:r>
              <a:r>
                <a:rPr lang="en" dirty="0" err="1">
                  <a:solidFill>
                    <a:schemeClr val="dk1"/>
                  </a:solidFill>
                </a:rPr>
                <a:t>propos</a:t>
              </a:r>
              <a:r>
                <a:rPr lang="en" dirty="0">
                  <a:solidFill>
                    <a:schemeClr val="dk1"/>
                  </a:solidFill>
                </a:rPr>
                <a:t> du client </a:t>
              </a:r>
              <a:r>
                <a:rPr lang="en" b="1" dirty="0">
                  <a:solidFill>
                    <a:schemeClr val="dk1"/>
                  </a:solidFill>
                </a:rPr>
                <a:t>avec </a:t>
              </a:r>
              <a:r>
                <a:rPr lang="en" b="1" dirty="0" err="1">
                  <a:solidFill>
                    <a:schemeClr val="dk1"/>
                  </a:solidFill>
                </a:rPr>
                <a:t>vos</a:t>
              </a:r>
              <a:r>
                <a:rPr lang="en" b="1" dirty="0">
                  <a:solidFill>
                    <a:schemeClr val="dk1"/>
                  </a:solidFill>
                </a:rPr>
                <a:t> </a:t>
              </a:r>
              <a:r>
                <a:rPr lang="en" b="1" dirty="0" err="1">
                  <a:solidFill>
                    <a:schemeClr val="dk1"/>
                  </a:solidFill>
                </a:rPr>
                <a:t>propres</a:t>
              </a:r>
              <a:r>
                <a:rPr lang="en" b="1" dirty="0">
                  <a:solidFill>
                    <a:schemeClr val="dk1"/>
                  </a:solidFill>
                </a:rPr>
                <a:t> mots</a:t>
              </a:r>
              <a:r>
                <a:rPr lang="en" dirty="0">
                  <a:solidFill>
                    <a:schemeClr val="dk1"/>
                  </a:solidFill>
                </a:rPr>
                <a:t> pour </a:t>
              </a:r>
              <a:r>
                <a:rPr lang="en" b="1" dirty="0" err="1">
                  <a:solidFill>
                    <a:schemeClr val="dk1"/>
                  </a:solidFill>
                </a:rPr>
                <a:t>valider</a:t>
              </a:r>
              <a:r>
                <a:rPr lang="en" b="1" dirty="0">
                  <a:solidFill>
                    <a:schemeClr val="dk1"/>
                  </a:solidFill>
                </a:rPr>
                <a:t> </a:t>
              </a:r>
              <a:r>
                <a:rPr lang="en" b="1" dirty="0" err="1">
                  <a:solidFill>
                    <a:schemeClr val="dk1"/>
                  </a:solidFill>
                </a:rPr>
                <a:t>votre</a:t>
              </a:r>
              <a:r>
                <a:rPr lang="en" b="1" dirty="0">
                  <a:solidFill>
                    <a:schemeClr val="dk1"/>
                  </a:solidFill>
                </a:rPr>
                <a:t> </a:t>
              </a:r>
              <a:r>
                <a:rPr lang="en" b="1" dirty="0" err="1">
                  <a:solidFill>
                    <a:schemeClr val="dk1"/>
                  </a:solidFill>
                </a:rPr>
                <a:t>compréhension</a:t>
              </a:r>
              <a:r>
                <a:rPr lang="en" b="1" dirty="0">
                  <a:solidFill>
                    <a:schemeClr val="dk1"/>
                  </a:solidFill>
                </a:rPr>
                <a:t>.</a:t>
              </a:r>
              <a:endParaRPr dirty="0">
                <a:solidFill>
                  <a:schemeClr val="dk1"/>
                </a:solidFill>
              </a:endParaRPr>
            </a:p>
          </p:txBody>
        </p:sp>
        <p:sp>
          <p:nvSpPr>
            <p:cNvPr id="248" name="Google Shape;248;p48"/>
            <p:cNvSpPr txBox="1"/>
            <p:nvPr/>
          </p:nvSpPr>
          <p:spPr>
            <a:xfrm>
              <a:off x="1081769" y="2555991"/>
              <a:ext cx="2580299" cy="1891873"/>
            </a:xfrm>
            <a:prstGeom prst="rect">
              <a:avLst/>
            </a:prstGeom>
            <a:solidFill>
              <a:schemeClr val="lt1"/>
            </a:solidFill>
            <a:ln w="47625" cap="rnd" cmpd="sng">
              <a:solidFill>
                <a:schemeClr val="accent1"/>
              </a:solidFill>
              <a:prstDash val="solid"/>
              <a:round/>
              <a:headEnd type="none" w="sm" len="sm"/>
              <a:tailEnd type="none" w="sm" len="sm"/>
            </a:ln>
          </p:spPr>
          <p:txBody>
            <a:bodyPr spcFirstLastPara="1" wrap="square" lIns="53325" tIns="53325" rIns="53325" bIns="533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 sz="1400" b="1" i="0" u="none" strike="noStrike" cap="none" dirty="0">
                  <a:solidFill>
                    <a:schemeClr val="dk1"/>
                  </a:solidFill>
                  <a:latin typeface="Arial"/>
                  <a:ea typeface="Arial"/>
                  <a:cs typeface="Arial"/>
                  <a:sym typeface="Arial"/>
                </a:rPr>
                <a:t>4. </a:t>
              </a:r>
              <a:r>
                <a:rPr lang="en" sz="1400" b="1" i="0" u="none" strike="noStrike" cap="none" dirty="0" err="1">
                  <a:solidFill>
                    <a:schemeClr val="dk1"/>
                  </a:solidFill>
                  <a:latin typeface="Arial"/>
                  <a:ea typeface="Arial"/>
                  <a:cs typeface="Arial"/>
                  <a:sym typeface="Arial"/>
                </a:rPr>
                <a:t>Pédagogie</a:t>
              </a:r>
              <a:endParaRPr b="1" dirty="0">
                <a:solidFill>
                  <a:schemeClr val="dk1"/>
                </a:solidFill>
              </a:endParaRPr>
            </a:p>
            <a:p>
              <a:pPr marL="0" marR="0" lvl="0" indent="0" algn="ctr" rtl="0">
                <a:lnSpc>
                  <a:spcPct val="100000"/>
                </a:lnSpc>
                <a:spcBef>
                  <a:spcPts val="0"/>
                </a:spcBef>
                <a:spcAft>
                  <a:spcPts val="0"/>
                </a:spcAft>
                <a:buClr>
                  <a:srgbClr val="000000"/>
                </a:buClr>
                <a:buSzPts val="1400"/>
                <a:buFont typeface="Arial"/>
                <a:buNone/>
              </a:pPr>
              <a:endParaRPr b="1" dirty="0">
                <a:solidFill>
                  <a:schemeClr val="dk1"/>
                </a:solidFill>
              </a:endParaRPr>
            </a:p>
            <a:p>
              <a:pPr marL="0" lvl="0" indent="0" algn="ctr" rtl="0">
                <a:spcBef>
                  <a:spcPts val="490"/>
                </a:spcBef>
                <a:spcAft>
                  <a:spcPts val="0"/>
                </a:spcAft>
                <a:buClr>
                  <a:schemeClr val="dk1"/>
                </a:buClr>
                <a:buSzPts val="1400"/>
                <a:buFont typeface="Arial"/>
                <a:buNone/>
              </a:pPr>
              <a:r>
                <a:rPr lang="en" b="1" dirty="0" err="1">
                  <a:solidFill>
                    <a:schemeClr val="dk1"/>
                  </a:solidFill>
                </a:rPr>
                <a:t>traduire</a:t>
              </a:r>
              <a:r>
                <a:rPr lang="en" b="1" dirty="0">
                  <a:solidFill>
                    <a:schemeClr val="dk1"/>
                  </a:solidFill>
                </a:rPr>
                <a:t> </a:t>
              </a:r>
              <a:r>
                <a:rPr lang="en" dirty="0">
                  <a:solidFill>
                    <a:schemeClr val="dk1"/>
                  </a:solidFill>
                </a:rPr>
                <a:t>un </a:t>
              </a:r>
              <a:r>
                <a:rPr lang="en" dirty="0" err="1">
                  <a:solidFill>
                    <a:schemeClr val="dk1"/>
                  </a:solidFill>
                </a:rPr>
                <a:t>problème</a:t>
              </a:r>
              <a:r>
                <a:rPr lang="en" dirty="0">
                  <a:solidFill>
                    <a:schemeClr val="dk1"/>
                  </a:solidFill>
                </a:rPr>
                <a:t> technique </a:t>
              </a:r>
              <a:r>
                <a:rPr lang="en" b="1" dirty="0" err="1">
                  <a:solidFill>
                    <a:schemeClr val="dk1"/>
                  </a:solidFill>
                </a:rPr>
                <a:t>complexe</a:t>
              </a:r>
              <a:r>
                <a:rPr lang="en" b="1" dirty="0">
                  <a:solidFill>
                    <a:schemeClr val="dk1"/>
                  </a:solidFill>
                </a:rPr>
                <a:t> </a:t>
              </a:r>
              <a:r>
                <a:rPr lang="en" dirty="0" err="1">
                  <a:solidFill>
                    <a:schemeClr val="dk1"/>
                  </a:solidFill>
                </a:rPr>
                <a:t>en</a:t>
              </a:r>
              <a:r>
                <a:rPr lang="en" dirty="0">
                  <a:solidFill>
                    <a:schemeClr val="dk1"/>
                  </a:solidFill>
                </a:rPr>
                <a:t> un </a:t>
              </a:r>
              <a:r>
                <a:rPr lang="en" dirty="0" err="1">
                  <a:solidFill>
                    <a:schemeClr val="dk1"/>
                  </a:solidFill>
                </a:rPr>
                <a:t>langage</a:t>
              </a:r>
              <a:r>
                <a:rPr lang="en" dirty="0">
                  <a:solidFill>
                    <a:schemeClr val="dk1"/>
                  </a:solidFill>
                </a:rPr>
                <a:t> </a:t>
              </a:r>
              <a:r>
                <a:rPr lang="en" b="1" dirty="0">
                  <a:solidFill>
                    <a:schemeClr val="dk1"/>
                  </a:solidFill>
                </a:rPr>
                <a:t>simple et accessible</a:t>
              </a:r>
              <a:r>
                <a:rPr lang="en" dirty="0">
                  <a:solidFill>
                    <a:schemeClr val="dk1"/>
                  </a:solidFill>
                </a:rPr>
                <a:t>. </a:t>
              </a:r>
              <a:endParaRPr dirty="0">
                <a:solidFill>
                  <a:schemeClr val="dk1"/>
                </a:solidFill>
              </a:endParaRPr>
            </a:p>
            <a:p>
              <a:pPr marL="0" marR="0" lvl="0" indent="0" algn="ctr" rtl="0">
                <a:lnSpc>
                  <a:spcPct val="100000"/>
                </a:lnSpc>
                <a:spcBef>
                  <a:spcPts val="490"/>
                </a:spcBef>
                <a:spcAft>
                  <a:spcPts val="0"/>
                </a:spcAft>
                <a:buClr>
                  <a:srgbClr val="000000"/>
                </a:buClr>
                <a:buSzPts val="1400"/>
                <a:buFont typeface="Arial"/>
                <a:buNone/>
              </a:pPr>
              <a:endParaRPr dirty="0">
                <a:solidFill>
                  <a:schemeClr val="dk1"/>
                </a:solidFill>
              </a:endParaRPr>
            </a:p>
          </p:txBody>
        </p:sp>
        <p:sp>
          <p:nvSpPr>
            <p:cNvPr id="250" name="Google Shape;250;p48"/>
            <p:cNvSpPr txBox="1"/>
            <p:nvPr/>
          </p:nvSpPr>
          <p:spPr>
            <a:xfrm>
              <a:off x="4120996" y="2555990"/>
              <a:ext cx="2580299" cy="1891873"/>
            </a:xfrm>
            <a:prstGeom prst="rect">
              <a:avLst/>
            </a:prstGeom>
            <a:solidFill>
              <a:schemeClr val="lt1"/>
            </a:solidFill>
            <a:ln w="47625" cap="rnd" cmpd="sng">
              <a:solidFill>
                <a:schemeClr val="accent1"/>
              </a:solidFill>
              <a:prstDash val="solid"/>
              <a:round/>
              <a:headEnd type="none" w="sm" len="sm"/>
              <a:tailEnd type="none" w="sm" len="sm"/>
            </a:ln>
          </p:spPr>
          <p:txBody>
            <a:bodyPr spcFirstLastPara="1" wrap="square" lIns="53325" tIns="53325" rIns="53325" bIns="533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 sz="1400" b="1" i="0" u="none" strike="noStrike" cap="none" dirty="0">
                  <a:solidFill>
                    <a:schemeClr val="dk1"/>
                  </a:solidFill>
                  <a:latin typeface="Arial"/>
                  <a:ea typeface="Arial"/>
                  <a:cs typeface="Arial"/>
                  <a:sym typeface="Arial"/>
                </a:rPr>
                <a:t>5. </a:t>
              </a:r>
              <a:r>
                <a:rPr lang="en" sz="1400" b="1" i="0" u="none" strike="noStrike" cap="none" dirty="0" err="1">
                  <a:solidFill>
                    <a:schemeClr val="dk1"/>
                  </a:solidFill>
                  <a:latin typeface="Arial"/>
                  <a:ea typeface="Arial"/>
                  <a:cs typeface="Arial"/>
                  <a:sym typeface="Arial"/>
                </a:rPr>
                <a:t>Verbalisation</a:t>
              </a:r>
              <a:r>
                <a:rPr lang="en" sz="1400" b="1" i="0" u="none" strike="noStrike" cap="none" dirty="0">
                  <a:solidFill>
                    <a:schemeClr val="dk1"/>
                  </a:solidFill>
                  <a:latin typeface="Arial"/>
                  <a:ea typeface="Arial"/>
                  <a:cs typeface="Arial"/>
                  <a:sym typeface="Arial"/>
                </a:rPr>
                <a:t> </a:t>
              </a:r>
              <a:r>
                <a:rPr lang="en" sz="1400" b="1" i="0" u="none" strike="noStrike" cap="none" dirty="0" err="1">
                  <a:solidFill>
                    <a:schemeClr val="dk1"/>
                  </a:solidFill>
                  <a:latin typeface="Arial"/>
                  <a:ea typeface="Arial"/>
                  <a:cs typeface="Arial"/>
                  <a:sym typeface="Arial"/>
                </a:rPr>
                <a:t>Précise</a:t>
              </a:r>
              <a:endParaRPr b="1" dirty="0">
                <a:solidFill>
                  <a:schemeClr val="dk1"/>
                </a:solidFill>
              </a:endParaRPr>
            </a:p>
            <a:p>
              <a:pPr marL="0" marR="0" lvl="0" indent="0" algn="ctr" rtl="0">
                <a:lnSpc>
                  <a:spcPct val="100000"/>
                </a:lnSpc>
                <a:spcBef>
                  <a:spcPts val="0"/>
                </a:spcBef>
                <a:spcAft>
                  <a:spcPts val="0"/>
                </a:spcAft>
                <a:buClr>
                  <a:srgbClr val="000000"/>
                </a:buClr>
                <a:buSzPts val="1400"/>
                <a:buFont typeface="Arial"/>
                <a:buNone/>
              </a:pPr>
              <a:endParaRPr b="1" dirty="0">
                <a:solidFill>
                  <a:schemeClr val="dk1"/>
                </a:solidFill>
              </a:endParaRPr>
            </a:p>
            <a:p>
              <a:pPr marL="0" lvl="0" indent="0" algn="ctr" rtl="0">
                <a:spcBef>
                  <a:spcPts val="1000"/>
                </a:spcBef>
                <a:spcAft>
                  <a:spcPts val="0"/>
                </a:spcAft>
                <a:buClr>
                  <a:schemeClr val="dk1"/>
                </a:buClr>
                <a:buSzPts val="1400"/>
                <a:buFont typeface="Arial"/>
                <a:buNone/>
              </a:pPr>
              <a:r>
                <a:rPr lang="en" b="1" dirty="0" err="1">
                  <a:solidFill>
                    <a:schemeClr val="dk1"/>
                  </a:solidFill>
                </a:rPr>
                <a:t>décrire</a:t>
              </a:r>
              <a:r>
                <a:rPr lang="en" b="1" dirty="0">
                  <a:solidFill>
                    <a:schemeClr val="dk1"/>
                  </a:solidFill>
                </a:rPr>
                <a:t> </a:t>
              </a:r>
              <a:r>
                <a:rPr lang="en" dirty="0">
                  <a:solidFill>
                    <a:schemeClr val="dk1"/>
                  </a:solidFill>
                </a:rPr>
                <a:t>les faits techniques avec </a:t>
              </a:r>
              <a:r>
                <a:rPr lang="en" dirty="0" err="1">
                  <a:solidFill>
                    <a:schemeClr val="dk1"/>
                  </a:solidFill>
                </a:rPr>
                <a:t>une</a:t>
              </a:r>
              <a:r>
                <a:rPr lang="en" dirty="0">
                  <a:solidFill>
                    <a:schemeClr val="dk1"/>
                  </a:solidFill>
                </a:rPr>
                <a:t> </a:t>
              </a:r>
              <a:r>
                <a:rPr lang="en" b="1" dirty="0">
                  <a:solidFill>
                    <a:schemeClr val="dk1"/>
                  </a:solidFill>
                </a:rPr>
                <a:t>exactitude </a:t>
              </a:r>
              <a:r>
                <a:rPr lang="en" b="1" dirty="0" err="1">
                  <a:solidFill>
                    <a:schemeClr val="dk1"/>
                  </a:solidFill>
                </a:rPr>
                <a:t>rigoureuse</a:t>
              </a:r>
              <a:r>
                <a:rPr lang="en" dirty="0">
                  <a:solidFill>
                    <a:schemeClr val="dk1"/>
                  </a:solidFill>
                </a:rPr>
                <a:t> pour les </a:t>
              </a:r>
              <a:r>
                <a:rPr lang="en" dirty="0" err="1">
                  <a:solidFill>
                    <a:schemeClr val="dk1"/>
                  </a:solidFill>
                </a:rPr>
                <a:t>autres</a:t>
              </a:r>
              <a:r>
                <a:rPr lang="en" dirty="0">
                  <a:solidFill>
                    <a:schemeClr val="dk1"/>
                  </a:solidFill>
                </a:rPr>
                <a:t> </a:t>
              </a:r>
              <a:r>
                <a:rPr lang="en" dirty="0" err="1">
                  <a:solidFill>
                    <a:schemeClr val="dk1"/>
                  </a:solidFill>
                </a:rPr>
                <a:t>intervenants</a:t>
              </a:r>
              <a:r>
                <a:rPr lang="en" dirty="0">
                  <a:solidFill>
                    <a:schemeClr val="dk1"/>
                  </a:solidFill>
                </a:rPr>
                <a:t> (</a:t>
              </a:r>
              <a:r>
                <a:rPr lang="en" dirty="0" err="1">
                  <a:solidFill>
                    <a:schemeClr val="dk1"/>
                  </a:solidFill>
                </a:rPr>
                <a:t>collègues</a:t>
              </a:r>
              <a:r>
                <a:rPr lang="en" dirty="0">
                  <a:solidFill>
                    <a:schemeClr val="dk1"/>
                  </a:solidFill>
                </a:rPr>
                <a:t>, </a:t>
              </a:r>
              <a:r>
                <a:rPr lang="en" dirty="0" err="1">
                  <a:solidFill>
                    <a:schemeClr val="dk1"/>
                  </a:solidFill>
                </a:rPr>
                <a:t>supérieures</a:t>
              </a:r>
              <a:r>
                <a:rPr lang="en" dirty="0">
                  <a:solidFill>
                    <a:schemeClr val="dk1"/>
                  </a:solidFill>
                </a:rPr>
                <a:t>).</a:t>
              </a:r>
              <a:endParaRPr sz="1400" b="0" i="0" u="none" strike="noStrike" cap="none" dirty="0">
                <a:solidFill>
                  <a:schemeClr val="dk1"/>
                </a:solidFill>
                <a:latin typeface="Arial"/>
                <a:ea typeface="Arial"/>
                <a:cs typeface="Arial"/>
                <a:sym typeface="Arial"/>
              </a:endParaRPr>
            </a:p>
          </p:txBody>
        </p:sp>
      </p:grpSp>
      <p:sp>
        <p:nvSpPr>
          <p:cNvPr id="251" name="Google Shape;251;p4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lnSpcReduction="10000"/>
          </a:bodyPr>
          <a:lstStyle/>
          <a:p>
            <a:pPr marL="0" lvl="0" indent="0" algn="l" rtl="0">
              <a:spcBef>
                <a:spcPts val="0"/>
              </a:spcBef>
              <a:spcAft>
                <a:spcPts val="0"/>
              </a:spcAft>
              <a:buNone/>
            </a:pPr>
            <a:fld id="{00000000-1234-1234-1234-123412341234}" type="slidenum">
              <a:rPr lang="en" sz="1400">
                <a:solidFill>
                  <a:srgbClr val="000000"/>
                </a:solidFill>
              </a:rPr>
              <a:t>15</a:t>
            </a:fld>
            <a:endParaRPr sz="1400">
              <a:solidFill>
                <a:srgbClr val="000000"/>
              </a:solidFill>
            </a:endParaRPr>
          </a:p>
        </p:txBody>
      </p:sp>
      <p:sp>
        <p:nvSpPr>
          <p:cNvPr id="253" name="Google Shape;253;p48"/>
          <p:cNvSpPr txBox="1">
            <a:spLocks noGrp="1"/>
          </p:cNvSpPr>
          <p:nvPr>
            <p:ph type="title"/>
          </p:nvPr>
        </p:nvSpPr>
        <p:spPr>
          <a:xfrm>
            <a:off x="971625" y="0"/>
            <a:ext cx="7185600" cy="625200"/>
          </a:xfrm>
          <a:prstGeom prst="rect">
            <a:avLst/>
          </a:prstGeom>
          <a:solidFill>
            <a:schemeClr val="lt1"/>
          </a:solidFill>
          <a:ln>
            <a:noFill/>
          </a:ln>
        </p:spPr>
        <p:txBody>
          <a:bodyPr spcFirstLastPara="1" wrap="square" lIns="91425" tIns="91425" rIns="91425" bIns="91425" anchor="t" anchorCtr="0">
            <a:normAutofit/>
          </a:bodyPr>
          <a:lstStyle/>
          <a:p>
            <a:pPr marL="0" marR="0" lvl="0" indent="0" algn="ctr" rtl="0">
              <a:lnSpc>
                <a:spcPct val="100000"/>
              </a:lnSpc>
              <a:spcBef>
                <a:spcPts val="0"/>
              </a:spcBef>
              <a:spcAft>
                <a:spcPts val="0"/>
              </a:spcAft>
              <a:buSzPts val="2800"/>
              <a:buNone/>
            </a:pPr>
            <a:r>
              <a:rPr lang="en"/>
              <a:t>Piliers Pratiques de la Culture Client</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69" name="Google Shape;269;p4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lnSpcReduction="10000"/>
          </a:bodyPr>
          <a:lstStyle/>
          <a:p>
            <a:pPr marL="0" lvl="0" indent="0" algn="l" rtl="0">
              <a:spcBef>
                <a:spcPts val="0"/>
              </a:spcBef>
              <a:spcAft>
                <a:spcPts val="0"/>
              </a:spcAft>
              <a:buNone/>
            </a:pPr>
            <a:fld id="{00000000-1234-1234-1234-123412341234}" type="slidenum">
              <a:rPr lang="en" sz="1400">
                <a:solidFill>
                  <a:srgbClr val="000000"/>
                </a:solidFill>
              </a:rPr>
              <a:t>16</a:t>
            </a:fld>
            <a:endParaRPr sz="1400">
              <a:solidFill>
                <a:srgbClr val="000000"/>
              </a:solidFill>
            </a:endParaRPr>
          </a:p>
        </p:txBody>
      </p:sp>
      <p:sp>
        <p:nvSpPr>
          <p:cNvPr id="271" name="Google Shape;271;p49"/>
          <p:cNvSpPr txBox="1">
            <a:spLocks noGrp="1"/>
          </p:cNvSpPr>
          <p:nvPr>
            <p:ph type="title"/>
          </p:nvPr>
        </p:nvSpPr>
        <p:spPr>
          <a:xfrm>
            <a:off x="971625" y="0"/>
            <a:ext cx="7185600" cy="625200"/>
          </a:xfrm>
          <a:prstGeom prst="rect">
            <a:avLst/>
          </a:prstGeom>
          <a:solidFill>
            <a:schemeClr val="lt1"/>
          </a:solidFill>
          <a:ln>
            <a:noFill/>
          </a:ln>
        </p:spPr>
        <p:txBody>
          <a:bodyPr spcFirstLastPara="1" wrap="square" lIns="91425" tIns="91425" rIns="91425" bIns="91425" anchor="t" anchorCtr="0">
            <a:normAutofit/>
          </a:bodyPr>
          <a:lstStyle/>
          <a:p>
            <a:pPr marL="0" marR="0" lvl="0" indent="0" algn="ctr" rtl="0">
              <a:lnSpc>
                <a:spcPct val="100000"/>
              </a:lnSpc>
              <a:spcBef>
                <a:spcPts val="0"/>
              </a:spcBef>
              <a:spcAft>
                <a:spcPts val="0"/>
              </a:spcAft>
              <a:buSzPts val="2800"/>
              <a:buNone/>
            </a:pPr>
            <a:r>
              <a:rPr lang="en"/>
              <a:t>Piliers Pratiques de la Culture Client</a:t>
            </a:r>
            <a:endParaRPr/>
          </a:p>
        </p:txBody>
      </p:sp>
      <p:grpSp>
        <p:nvGrpSpPr>
          <p:cNvPr id="2" name="Google Shape;240;p48">
            <a:extLst>
              <a:ext uri="{FF2B5EF4-FFF2-40B4-BE49-F238E27FC236}">
                <a16:creationId xmlns:a16="http://schemas.microsoft.com/office/drawing/2014/main" id="{971B897F-BE8B-1B60-AB5A-137FCB11D273}"/>
              </a:ext>
            </a:extLst>
          </p:cNvPr>
          <p:cNvGrpSpPr/>
          <p:nvPr/>
        </p:nvGrpSpPr>
        <p:grpSpPr>
          <a:xfrm>
            <a:off x="435854" y="763196"/>
            <a:ext cx="8257142" cy="4096821"/>
            <a:chOff x="0" y="351043"/>
            <a:chExt cx="8257142" cy="4096821"/>
          </a:xfrm>
        </p:grpSpPr>
        <p:sp>
          <p:nvSpPr>
            <p:cNvPr id="3" name="Google Shape;242;p48">
              <a:extLst>
                <a:ext uri="{FF2B5EF4-FFF2-40B4-BE49-F238E27FC236}">
                  <a16:creationId xmlns:a16="http://schemas.microsoft.com/office/drawing/2014/main" id="{A9F43A1D-BA15-F7FD-9050-FDDFB5BDD041}"/>
                </a:ext>
              </a:extLst>
            </p:cNvPr>
            <p:cNvSpPr txBox="1"/>
            <p:nvPr/>
          </p:nvSpPr>
          <p:spPr>
            <a:xfrm>
              <a:off x="0" y="351043"/>
              <a:ext cx="2580300" cy="1895100"/>
            </a:xfrm>
            <a:prstGeom prst="rect">
              <a:avLst/>
            </a:prstGeom>
            <a:solidFill>
              <a:schemeClr val="lt1"/>
            </a:solidFill>
            <a:ln w="47625" cap="rnd" cmpd="sng">
              <a:solidFill>
                <a:schemeClr val="accent1"/>
              </a:solidFill>
              <a:prstDash val="solid"/>
              <a:round/>
              <a:headEnd type="none" w="sm" len="sm"/>
              <a:tailEnd type="none" w="sm" len="sm"/>
            </a:ln>
          </p:spPr>
          <p:txBody>
            <a:bodyPr spcFirstLastPara="1" wrap="square" lIns="53325" tIns="53325" rIns="53325" bIns="53325" anchor="ctr" anchorCtr="0">
              <a:noAutofit/>
            </a:bodyPr>
            <a:lstStyle/>
            <a:p>
              <a:pPr lvl="0" algn="ctr">
                <a:buSzPts val="1400"/>
              </a:pPr>
              <a:r>
                <a:rPr lang="en-GB" b="1" dirty="0">
                  <a:solidFill>
                    <a:schemeClr val="dk1"/>
                  </a:solidFill>
                </a:rPr>
                <a:t>1. </a:t>
              </a:r>
              <a:r>
                <a:rPr lang="en-GB" b="1" dirty="0" err="1">
                  <a:solidFill>
                    <a:schemeClr val="dk1"/>
                  </a:solidFill>
                </a:rPr>
                <a:t>Écoute</a:t>
              </a:r>
              <a:r>
                <a:rPr lang="en-GB" b="1" dirty="0">
                  <a:solidFill>
                    <a:schemeClr val="dk1"/>
                  </a:solidFill>
                </a:rPr>
                <a:t> Active</a:t>
              </a:r>
              <a:endParaRPr lang="en-GB" dirty="0">
                <a:solidFill>
                  <a:schemeClr val="dk1"/>
                </a:solidFill>
              </a:endParaRPr>
            </a:p>
            <a:p>
              <a:pPr lvl="0" algn="ctr">
                <a:spcBef>
                  <a:spcPts val="490"/>
                </a:spcBef>
                <a:buSzPts val="1400"/>
              </a:pPr>
              <a:endParaRPr lang="en-GB" dirty="0">
                <a:solidFill>
                  <a:schemeClr val="dk1"/>
                </a:solidFill>
              </a:endParaRPr>
            </a:p>
            <a:p>
              <a:pPr lvl="0" algn="ctr">
                <a:spcBef>
                  <a:spcPts val="490"/>
                </a:spcBef>
                <a:buSzPts val="1400"/>
              </a:pPr>
              <a:r>
                <a:rPr lang="en-GB" dirty="0">
                  <a:solidFill>
                    <a:schemeClr val="dk1"/>
                  </a:solidFill>
                </a:rPr>
                <a:t>=&gt; Pour </a:t>
              </a:r>
              <a:r>
                <a:rPr lang="en-GB" dirty="0" err="1">
                  <a:solidFill>
                    <a:schemeClr val="dk1"/>
                  </a:solidFill>
                </a:rPr>
                <a:t>saisir</a:t>
              </a:r>
              <a:r>
                <a:rPr lang="en-GB" dirty="0">
                  <a:solidFill>
                    <a:schemeClr val="dk1"/>
                  </a:solidFill>
                </a:rPr>
                <a:t> </a:t>
              </a:r>
              <a:r>
                <a:rPr lang="en-GB" dirty="0" err="1">
                  <a:solidFill>
                    <a:schemeClr val="dk1"/>
                  </a:solidFill>
                </a:rPr>
                <a:t>tous</a:t>
              </a:r>
              <a:r>
                <a:rPr lang="en-GB" dirty="0">
                  <a:solidFill>
                    <a:schemeClr val="dk1"/>
                  </a:solidFill>
                </a:rPr>
                <a:t> les </a:t>
              </a:r>
              <a:r>
                <a:rPr lang="en-GB" dirty="0" err="1">
                  <a:solidFill>
                    <a:schemeClr val="dk1"/>
                  </a:solidFill>
                </a:rPr>
                <a:t>détails</a:t>
              </a:r>
              <a:r>
                <a:rPr lang="en-GB" dirty="0">
                  <a:solidFill>
                    <a:schemeClr val="dk1"/>
                  </a:solidFill>
                </a:rPr>
                <a:t> du </a:t>
              </a:r>
              <a:r>
                <a:rPr lang="en-GB" dirty="0" err="1">
                  <a:solidFill>
                    <a:schemeClr val="dk1"/>
                  </a:solidFill>
                </a:rPr>
                <a:t>problème</a:t>
              </a:r>
              <a:r>
                <a:rPr lang="en-GB" dirty="0">
                  <a:solidFill>
                    <a:schemeClr val="dk1"/>
                  </a:solidFill>
                </a:rPr>
                <a:t> (</a:t>
              </a:r>
              <a:r>
                <a:rPr lang="en-GB" dirty="0" err="1">
                  <a:solidFill>
                    <a:schemeClr val="dk1"/>
                  </a:solidFill>
                </a:rPr>
                <a:t>même</a:t>
              </a:r>
              <a:r>
                <a:rPr lang="en-GB" dirty="0">
                  <a:solidFill>
                    <a:schemeClr val="dk1"/>
                  </a:solidFill>
                </a:rPr>
                <a:t> non-</a:t>
              </a:r>
              <a:r>
                <a:rPr lang="en-GB" dirty="0" err="1">
                  <a:solidFill>
                    <a:schemeClr val="dk1"/>
                  </a:solidFill>
                </a:rPr>
                <a:t>dits</a:t>
              </a:r>
              <a:r>
                <a:rPr lang="en-GB" dirty="0">
                  <a:solidFill>
                    <a:schemeClr val="dk1"/>
                  </a:solidFill>
                </a:rPr>
                <a:t>) et </a:t>
              </a:r>
              <a:r>
                <a:rPr lang="en-GB" b="1" dirty="0">
                  <a:solidFill>
                    <a:schemeClr val="dk1"/>
                  </a:solidFill>
                </a:rPr>
                <a:t>faire </a:t>
              </a:r>
              <a:r>
                <a:rPr lang="en-GB" b="1" dirty="0" err="1">
                  <a:solidFill>
                    <a:schemeClr val="dk1"/>
                  </a:solidFill>
                </a:rPr>
                <a:t>sentir</a:t>
              </a:r>
              <a:r>
                <a:rPr lang="en-GB" b="1" dirty="0">
                  <a:solidFill>
                    <a:schemeClr val="dk1"/>
                  </a:solidFill>
                </a:rPr>
                <a:t> au client </a:t>
              </a:r>
              <a:r>
                <a:rPr lang="en-GB" b="1" dirty="0" err="1">
                  <a:solidFill>
                    <a:schemeClr val="dk1"/>
                  </a:solidFill>
                </a:rPr>
                <a:t>qu'il</a:t>
              </a:r>
              <a:r>
                <a:rPr lang="en-GB" b="1" dirty="0">
                  <a:solidFill>
                    <a:schemeClr val="dk1"/>
                  </a:solidFill>
                </a:rPr>
                <a:t> est </a:t>
              </a:r>
              <a:r>
                <a:rPr lang="en-GB" b="1" dirty="0" err="1">
                  <a:solidFill>
                    <a:schemeClr val="dk1"/>
                  </a:solidFill>
                </a:rPr>
                <a:t>votre</a:t>
              </a:r>
              <a:r>
                <a:rPr lang="en-GB" b="1" dirty="0">
                  <a:solidFill>
                    <a:schemeClr val="dk1"/>
                  </a:solidFill>
                </a:rPr>
                <a:t> </a:t>
              </a:r>
              <a:r>
                <a:rPr lang="en-GB" b="1" dirty="0" err="1">
                  <a:solidFill>
                    <a:schemeClr val="dk1"/>
                  </a:solidFill>
                </a:rPr>
                <a:t>priorité</a:t>
              </a:r>
              <a:r>
                <a:rPr lang="en-GB" b="1" dirty="0">
                  <a:solidFill>
                    <a:schemeClr val="dk1"/>
                  </a:solidFill>
                </a:rPr>
                <a:t> </a:t>
              </a:r>
              <a:r>
                <a:rPr lang="en-GB" b="1" dirty="0" err="1">
                  <a:solidFill>
                    <a:schemeClr val="dk1"/>
                  </a:solidFill>
                </a:rPr>
                <a:t>absolue</a:t>
              </a:r>
              <a:br>
                <a:rPr lang="en-GB" dirty="0">
                  <a:solidFill>
                    <a:schemeClr val="dk1"/>
                  </a:solidFill>
                </a:rPr>
              </a:br>
              <a:endParaRPr lang="en-GB" dirty="0">
                <a:solidFill>
                  <a:schemeClr val="dk1"/>
                </a:solidFill>
              </a:endParaRPr>
            </a:p>
          </p:txBody>
        </p:sp>
        <p:sp>
          <p:nvSpPr>
            <p:cNvPr id="4" name="Google Shape;244;p48">
              <a:extLst>
                <a:ext uri="{FF2B5EF4-FFF2-40B4-BE49-F238E27FC236}">
                  <a16:creationId xmlns:a16="http://schemas.microsoft.com/office/drawing/2014/main" id="{40F1BE73-FAF4-4E4D-14FD-837B8824D7E4}"/>
                </a:ext>
              </a:extLst>
            </p:cNvPr>
            <p:cNvSpPr txBox="1"/>
            <p:nvPr/>
          </p:nvSpPr>
          <p:spPr>
            <a:xfrm>
              <a:off x="2838421" y="352656"/>
              <a:ext cx="2580300" cy="1891873"/>
            </a:xfrm>
            <a:prstGeom prst="rect">
              <a:avLst/>
            </a:prstGeom>
            <a:solidFill>
              <a:schemeClr val="lt1"/>
            </a:solidFill>
            <a:ln w="47625" cap="rnd" cmpd="sng">
              <a:solidFill>
                <a:schemeClr val="accent1"/>
              </a:solidFill>
              <a:prstDash val="solid"/>
              <a:round/>
              <a:headEnd type="none" w="sm" len="sm"/>
              <a:tailEnd type="none" w="sm" len="sm"/>
            </a:ln>
          </p:spPr>
          <p:txBody>
            <a:bodyPr spcFirstLastPara="1" wrap="square" lIns="53325" tIns="53325" rIns="53325" bIns="53325" anchor="ctr" anchorCtr="0">
              <a:noAutofit/>
            </a:bodyPr>
            <a:lstStyle/>
            <a:p>
              <a:pPr lvl="0" algn="ctr">
                <a:buSzPts val="1400"/>
              </a:pPr>
              <a:r>
                <a:rPr lang="en-GB" b="1" dirty="0">
                  <a:solidFill>
                    <a:schemeClr val="dk1"/>
                  </a:solidFill>
                </a:rPr>
                <a:t>2.  </a:t>
              </a:r>
              <a:r>
                <a:rPr lang="en-GB" b="1" dirty="0" err="1">
                  <a:solidFill>
                    <a:schemeClr val="dk1"/>
                  </a:solidFill>
                </a:rPr>
                <a:t>Empathie</a:t>
              </a:r>
              <a:endParaRPr lang="en-GB" dirty="0">
                <a:solidFill>
                  <a:schemeClr val="dk1"/>
                </a:solidFill>
              </a:endParaRPr>
            </a:p>
            <a:p>
              <a:pPr lvl="0" algn="ctr">
                <a:spcBef>
                  <a:spcPts val="490"/>
                </a:spcBef>
                <a:buSzPts val="1400"/>
              </a:pPr>
              <a:endParaRPr lang="en-GB" dirty="0">
                <a:solidFill>
                  <a:schemeClr val="dk1"/>
                </a:solidFill>
              </a:endParaRPr>
            </a:p>
            <a:p>
              <a:pPr lvl="0" algn="ctr">
                <a:spcBef>
                  <a:spcPts val="490"/>
                </a:spcBef>
                <a:buSzPts val="1400"/>
              </a:pPr>
              <a:r>
                <a:rPr lang="en-GB" dirty="0">
                  <a:solidFill>
                    <a:schemeClr val="dk1"/>
                  </a:solidFill>
                </a:rPr>
                <a:t>=&gt; Pour </a:t>
              </a:r>
              <a:r>
                <a:rPr lang="en-GB" dirty="0" err="1">
                  <a:solidFill>
                    <a:schemeClr val="dk1"/>
                  </a:solidFill>
                </a:rPr>
                <a:t>désamorcer</a:t>
              </a:r>
              <a:r>
                <a:rPr lang="en-GB" dirty="0">
                  <a:solidFill>
                    <a:schemeClr val="dk1"/>
                  </a:solidFill>
                </a:rPr>
                <a:t> les tensions </a:t>
              </a:r>
              <a:r>
                <a:rPr lang="en-GB" dirty="0" err="1">
                  <a:solidFill>
                    <a:schemeClr val="dk1"/>
                  </a:solidFill>
                </a:rPr>
                <a:t>relationnelles</a:t>
              </a:r>
              <a:r>
                <a:rPr lang="en-GB" dirty="0">
                  <a:solidFill>
                    <a:schemeClr val="dk1"/>
                  </a:solidFill>
                </a:rPr>
                <a:t> et humaniser </a:t>
              </a:r>
              <a:r>
                <a:rPr lang="en-GB" dirty="0" err="1">
                  <a:solidFill>
                    <a:schemeClr val="dk1"/>
                  </a:solidFill>
                </a:rPr>
                <a:t>une</a:t>
              </a:r>
              <a:r>
                <a:rPr lang="en-GB" dirty="0">
                  <a:solidFill>
                    <a:schemeClr val="dk1"/>
                  </a:solidFill>
                </a:rPr>
                <a:t> intervention </a:t>
              </a:r>
              <a:r>
                <a:rPr lang="en-GB" dirty="0" err="1">
                  <a:solidFill>
                    <a:schemeClr val="dk1"/>
                  </a:solidFill>
                </a:rPr>
                <a:t>purement</a:t>
              </a:r>
              <a:r>
                <a:rPr lang="en-GB" dirty="0">
                  <a:solidFill>
                    <a:schemeClr val="dk1"/>
                  </a:solidFill>
                </a:rPr>
                <a:t> technique</a:t>
              </a:r>
              <a:br>
                <a:rPr lang="en-GB" dirty="0">
                  <a:solidFill>
                    <a:schemeClr val="dk1"/>
                  </a:solidFill>
                </a:rPr>
              </a:br>
              <a:endParaRPr lang="en-GB" dirty="0">
                <a:solidFill>
                  <a:schemeClr val="dk1"/>
                </a:solidFill>
              </a:endParaRPr>
            </a:p>
          </p:txBody>
        </p:sp>
        <p:sp>
          <p:nvSpPr>
            <p:cNvPr id="5" name="Google Shape;246;p48">
              <a:extLst>
                <a:ext uri="{FF2B5EF4-FFF2-40B4-BE49-F238E27FC236}">
                  <a16:creationId xmlns:a16="http://schemas.microsoft.com/office/drawing/2014/main" id="{21AECE41-5053-B0AE-E45A-56916003356B}"/>
                </a:ext>
              </a:extLst>
            </p:cNvPr>
            <p:cNvSpPr txBox="1"/>
            <p:nvPr/>
          </p:nvSpPr>
          <p:spPr>
            <a:xfrm>
              <a:off x="5676842" y="352656"/>
              <a:ext cx="2580300" cy="1891872"/>
            </a:xfrm>
            <a:prstGeom prst="rect">
              <a:avLst/>
            </a:prstGeom>
            <a:solidFill>
              <a:schemeClr val="lt1"/>
            </a:solidFill>
            <a:ln w="47625" cap="rnd" cmpd="sng">
              <a:solidFill>
                <a:schemeClr val="accent1"/>
              </a:solidFill>
              <a:prstDash val="solid"/>
              <a:round/>
              <a:headEnd type="none" w="sm" len="sm"/>
              <a:tailEnd type="none" w="sm" len="sm"/>
            </a:ln>
          </p:spPr>
          <p:txBody>
            <a:bodyPr spcFirstLastPara="1" wrap="square" lIns="53325" tIns="53325" rIns="53325" bIns="53325" anchor="ctr" anchorCtr="0">
              <a:noAutofit/>
            </a:bodyPr>
            <a:lstStyle/>
            <a:p>
              <a:pPr lvl="0" algn="ctr">
                <a:buSzPts val="1400"/>
              </a:pPr>
              <a:r>
                <a:rPr lang="en-GB" b="1" dirty="0">
                  <a:solidFill>
                    <a:schemeClr val="dk1"/>
                  </a:solidFill>
                </a:rPr>
                <a:t>3. Reformulation</a:t>
              </a:r>
              <a:endParaRPr lang="en-GB" dirty="0">
                <a:solidFill>
                  <a:schemeClr val="dk1"/>
                </a:solidFill>
              </a:endParaRPr>
            </a:p>
            <a:p>
              <a:pPr lvl="0" algn="ctr">
                <a:spcBef>
                  <a:spcPts val="490"/>
                </a:spcBef>
                <a:buSzPts val="1400"/>
              </a:pPr>
              <a:endParaRPr lang="en-GB" dirty="0">
                <a:solidFill>
                  <a:schemeClr val="dk1"/>
                </a:solidFill>
              </a:endParaRPr>
            </a:p>
            <a:p>
              <a:pPr lvl="0" algn="ctr">
                <a:spcBef>
                  <a:spcPts val="490"/>
                </a:spcBef>
                <a:buSzPts val="1400"/>
              </a:pPr>
              <a:r>
                <a:rPr lang="en-GB" dirty="0">
                  <a:solidFill>
                    <a:schemeClr val="dk1"/>
                  </a:solidFill>
                </a:rPr>
                <a:t>=&gt;  Pour </a:t>
              </a:r>
              <a:r>
                <a:rPr lang="en-GB" b="1" dirty="0" err="1">
                  <a:solidFill>
                    <a:schemeClr val="dk1"/>
                  </a:solidFill>
                </a:rPr>
                <a:t>éliminer</a:t>
              </a:r>
              <a:r>
                <a:rPr lang="en-GB" b="1" dirty="0">
                  <a:solidFill>
                    <a:schemeClr val="dk1"/>
                  </a:solidFill>
                </a:rPr>
                <a:t> </a:t>
              </a:r>
              <a:r>
                <a:rPr lang="en-GB" dirty="0" err="1">
                  <a:solidFill>
                    <a:schemeClr val="dk1"/>
                  </a:solidFill>
                </a:rPr>
                <a:t>immédiatement</a:t>
              </a:r>
              <a:r>
                <a:rPr lang="en-GB" dirty="0">
                  <a:solidFill>
                    <a:schemeClr val="dk1"/>
                  </a:solidFill>
                </a:rPr>
                <a:t> les </a:t>
              </a:r>
              <a:r>
                <a:rPr lang="en-GB" b="1" dirty="0">
                  <a:solidFill>
                    <a:schemeClr val="dk1"/>
                  </a:solidFill>
                </a:rPr>
                <a:t>malentendus </a:t>
              </a:r>
              <a:r>
                <a:rPr lang="en-GB" dirty="0">
                  <a:solidFill>
                    <a:schemeClr val="dk1"/>
                  </a:solidFill>
                </a:rPr>
                <a:t>et </a:t>
              </a:r>
              <a:r>
                <a:rPr lang="en-GB" dirty="0" err="1">
                  <a:solidFill>
                    <a:schemeClr val="dk1"/>
                  </a:solidFill>
                </a:rPr>
                <a:t>prouver</a:t>
              </a:r>
              <a:r>
                <a:rPr lang="en-GB" dirty="0">
                  <a:solidFill>
                    <a:schemeClr val="dk1"/>
                  </a:solidFill>
                </a:rPr>
                <a:t> au client </a:t>
              </a:r>
              <a:r>
                <a:rPr lang="en-GB" dirty="0" err="1">
                  <a:solidFill>
                    <a:schemeClr val="dk1"/>
                  </a:solidFill>
                </a:rPr>
                <a:t>que</a:t>
              </a:r>
              <a:r>
                <a:rPr lang="en-GB" dirty="0">
                  <a:solidFill>
                    <a:schemeClr val="dk1"/>
                  </a:solidFill>
                </a:rPr>
                <a:t> son message a </a:t>
              </a:r>
              <a:r>
                <a:rPr lang="en-GB" dirty="0" err="1">
                  <a:solidFill>
                    <a:schemeClr val="dk1"/>
                  </a:solidFill>
                </a:rPr>
                <a:t>été</a:t>
              </a:r>
              <a:r>
                <a:rPr lang="en-GB" dirty="0">
                  <a:solidFill>
                    <a:schemeClr val="dk1"/>
                  </a:solidFill>
                </a:rPr>
                <a:t> </a:t>
              </a:r>
              <a:r>
                <a:rPr lang="en-GB" dirty="0" err="1">
                  <a:solidFill>
                    <a:schemeClr val="dk1"/>
                  </a:solidFill>
                </a:rPr>
                <a:t>parfaitement</a:t>
              </a:r>
              <a:r>
                <a:rPr lang="en-GB" dirty="0">
                  <a:solidFill>
                    <a:schemeClr val="dk1"/>
                  </a:solidFill>
                </a:rPr>
                <a:t> </a:t>
              </a:r>
              <a:r>
                <a:rPr lang="en-GB" dirty="0" err="1">
                  <a:solidFill>
                    <a:schemeClr val="dk1"/>
                  </a:solidFill>
                </a:rPr>
                <a:t>reçu</a:t>
              </a:r>
              <a:br>
                <a:rPr lang="en-GB" dirty="0">
                  <a:solidFill>
                    <a:schemeClr val="dk1"/>
                  </a:solidFill>
                </a:rPr>
              </a:br>
              <a:endParaRPr lang="en-GB" dirty="0">
                <a:solidFill>
                  <a:schemeClr val="dk1"/>
                </a:solidFill>
              </a:endParaRPr>
            </a:p>
          </p:txBody>
        </p:sp>
        <p:sp>
          <p:nvSpPr>
            <p:cNvPr id="6" name="Google Shape;248;p48">
              <a:extLst>
                <a:ext uri="{FF2B5EF4-FFF2-40B4-BE49-F238E27FC236}">
                  <a16:creationId xmlns:a16="http://schemas.microsoft.com/office/drawing/2014/main" id="{45433B4C-D57D-A819-9C81-F40311BC447C}"/>
                </a:ext>
              </a:extLst>
            </p:cNvPr>
            <p:cNvSpPr txBox="1"/>
            <p:nvPr/>
          </p:nvSpPr>
          <p:spPr>
            <a:xfrm>
              <a:off x="1081769" y="2555991"/>
              <a:ext cx="2580299" cy="1891873"/>
            </a:xfrm>
            <a:prstGeom prst="rect">
              <a:avLst/>
            </a:prstGeom>
            <a:solidFill>
              <a:schemeClr val="lt1"/>
            </a:solidFill>
            <a:ln w="47625" cap="rnd" cmpd="sng">
              <a:solidFill>
                <a:schemeClr val="accent1"/>
              </a:solidFill>
              <a:prstDash val="solid"/>
              <a:round/>
              <a:headEnd type="none" w="sm" len="sm"/>
              <a:tailEnd type="none" w="sm" len="sm"/>
            </a:ln>
          </p:spPr>
          <p:txBody>
            <a:bodyPr spcFirstLastPara="1" wrap="square" lIns="53325" tIns="53325" rIns="53325" bIns="53325" anchor="ctr" anchorCtr="0">
              <a:noAutofit/>
            </a:bodyPr>
            <a:lstStyle/>
            <a:p>
              <a:pPr lvl="0" algn="ctr">
                <a:buSzPts val="1400"/>
              </a:pPr>
              <a:r>
                <a:rPr lang="en-GB" b="1" dirty="0">
                  <a:solidFill>
                    <a:schemeClr val="dk1"/>
                  </a:solidFill>
                </a:rPr>
                <a:t>4. </a:t>
              </a:r>
              <a:r>
                <a:rPr lang="en-GB" b="1" dirty="0" err="1">
                  <a:solidFill>
                    <a:schemeClr val="dk1"/>
                  </a:solidFill>
                </a:rPr>
                <a:t>Pédagogie</a:t>
              </a:r>
              <a:endParaRPr lang="en-GB" dirty="0">
                <a:solidFill>
                  <a:schemeClr val="dk1"/>
                </a:solidFill>
              </a:endParaRPr>
            </a:p>
            <a:p>
              <a:pPr lvl="0" algn="ctr">
                <a:spcBef>
                  <a:spcPts val="490"/>
                </a:spcBef>
                <a:buSzPts val="1400"/>
              </a:pPr>
              <a:endParaRPr lang="en-GB" dirty="0">
                <a:solidFill>
                  <a:schemeClr val="dk1"/>
                </a:solidFill>
              </a:endParaRPr>
            </a:p>
            <a:p>
              <a:pPr lvl="0" algn="ctr">
                <a:spcBef>
                  <a:spcPts val="490"/>
                </a:spcBef>
                <a:buSzPts val="1400"/>
              </a:pPr>
              <a:r>
                <a:rPr lang="en-GB" dirty="0">
                  <a:solidFill>
                    <a:schemeClr val="dk1"/>
                  </a:solidFill>
                </a:rPr>
                <a:t>=&gt; Pour </a:t>
              </a:r>
              <a:r>
                <a:rPr lang="en-GB" dirty="0" err="1">
                  <a:solidFill>
                    <a:schemeClr val="dk1"/>
                  </a:solidFill>
                </a:rPr>
                <a:t>rassurer</a:t>
              </a:r>
              <a:r>
                <a:rPr lang="en-GB" dirty="0">
                  <a:solidFill>
                    <a:schemeClr val="dk1"/>
                  </a:solidFill>
                </a:rPr>
                <a:t> le client, </a:t>
              </a:r>
              <a:r>
                <a:rPr lang="en-GB" dirty="0" err="1">
                  <a:solidFill>
                    <a:schemeClr val="dk1"/>
                  </a:solidFill>
                </a:rPr>
                <a:t>permettre</a:t>
              </a:r>
              <a:r>
                <a:rPr lang="en-GB" dirty="0">
                  <a:solidFill>
                    <a:schemeClr val="dk1"/>
                  </a:solidFill>
                </a:rPr>
                <a:t> la </a:t>
              </a:r>
              <a:r>
                <a:rPr lang="en-GB" dirty="0" err="1">
                  <a:solidFill>
                    <a:schemeClr val="dk1"/>
                  </a:solidFill>
                </a:rPr>
                <a:t>compréhension</a:t>
              </a:r>
              <a:r>
                <a:rPr lang="en-GB" dirty="0">
                  <a:solidFill>
                    <a:schemeClr val="dk1"/>
                  </a:solidFill>
                </a:rPr>
                <a:t> de la </a:t>
              </a:r>
              <a:r>
                <a:rPr lang="en-GB" dirty="0" err="1">
                  <a:solidFill>
                    <a:schemeClr val="dk1"/>
                  </a:solidFill>
                </a:rPr>
                <a:t>technologie</a:t>
              </a:r>
              <a:r>
                <a:rPr lang="en-GB" dirty="0">
                  <a:solidFill>
                    <a:schemeClr val="dk1"/>
                  </a:solidFill>
                </a:rPr>
                <a:t> et justifier la </a:t>
              </a:r>
              <a:r>
                <a:rPr lang="en-GB" dirty="0" err="1">
                  <a:solidFill>
                    <a:schemeClr val="dk1"/>
                  </a:solidFill>
                </a:rPr>
                <a:t>valeur</a:t>
              </a:r>
              <a:r>
                <a:rPr lang="en-GB" dirty="0">
                  <a:solidFill>
                    <a:schemeClr val="dk1"/>
                  </a:solidFill>
                </a:rPr>
                <a:t> de </a:t>
              </a:r>
              <a:r>
                <a:rPr lang="en-GB" dirty="0" err="1">
                  <a:solidFill>
                    <a:schemeClr val="dk1"/>
                  </a:solidFill>
                </a:rPr>
                <a:t>votre</a:t>
              </a:r>
              <a:r>
                <a:rPr lang="en-GB" dirty="0">
                  <a:solidFill>
                    <a:schemeClr val="dk1"/>
                  </a:solidFill>
                </a:rPr>
                <a:t> solution</a:t>
              </a:r>
              <a:br>
                <a:rPr lang="en-GB" dirty="0">
                  <a:solidFill>
                    <a:schemeClr val="dk1"/>
                  </a:solidFill>
                </a:rPr>
              </a:br>
              <a:endParaRPr lang="en-GB" dirty="0">
                <a:solidFill>
                  <a:schemeClr val="dk1"/>
                </a:solidFill>
              </a:endParaRPr>
            </a:p>
          </p:txBody>
        </p:sp>
        <p:sp>
          <p:nvSpPr>
            <p:cNvPr id="7" name="Google Shape;250;p48">
              <a:extLst>
                <a:ext uri="{FF2B5EF4-FFF2-40B4-BE49-F238E27FC236}">
                  <a16:creationId xmlns:a16="http://schemas.microsoft.com/office/drawing/2014/main" id="{058CBCF9-792F-B232-E8A4-0D612D5A27C7}"/>
                </a:ext>
              </a:extLst>
            </p:cNvPr>
            <p:cNvSpPr txBox="1"/>
            <p:nvPr/>
          </p:nvSpPr>
          <p:spPr>
            <a:xfrm>
              <a:off x="4120996" y="2555990"/>
              <a:ext cx="2580299" cy="1891873"/>
            </a:xfrm>
            <a:prstGeom prst="rect">
              <a:avLst/>
            </a:prstGeom>
            <a:solidFill>
              <a:schemeClr val="lt1"/>
            </a:solidFill>
            <a:ln w="47625" cap="rnd" cmpd="sng">
              <a:solidFill>
                <a:schemeClr val="accent1"/>
              </a:solidFill>
              <a:prstDash val="solid"/>
              <a:round/>
              <a:headEnd type="none" w="sm" len="sm"/>
              <a:tailEnd type="none" w="sm" len="sm"/>
            </a:ln>
          </p:spPr>
          <p:txBody>
            <a:bodyPr spcFirstLastPara="1" wrap="square" lIns="53325" tIns="53325" rIns="53325" bIns="53325" anchor="ctr" anchorCtr="0">
              <a:noAutofit/>
            </a:bodyPr>
            <a:lstStyle/>
            <a:p>
              <a:pPr lvl="0" algn="ctr">
                <a:buSzPts val="1400"/>
              </a:pPr>
              <a:r>
                <a:rPr lang="en-GB" b="1" dirty="0">
                  <a:solidFill>
                    <a:schemeClr val="dk1"/>
                  </a:solidFill>
                </a:rPr>
                <a:t>5. Verbalisation </a:t>
              </a:r>
              <a:r>
                <a:rPr lang="en-GB" b="1" dirty="0" err="1">
                  <a:solidFill>
                    <a:schemeClr val="dk1"/>
                  </a:solidFill>
                </a:rPr>
                <a:t>Précise</a:t>
              </a:r>
              <a:endParaRPr lang="en-GB" dirty="0">
                <a:solidFill>
                  <a:schemeClr val="dk1"/>
                </a:solidFill>
              </a:endParaRPr>
            </a:p>
            <a:p>
              <a:pPr lvl="0" algn="ctr">
                <a:spcBef>
                  <a:spcPts val="490"/>
                </a:spcBef>
                <a:buSzPts val="1400"/>
              </a:pPr>
              <a:endParaRPr lang="en-GB" dirty="0">
                <a:solidFill>
                  <a:schemeClr val="dk1"/>
                </a:solidFill>
              </a:endParaRPr>
            </a:p>
            <a:p>
              <a:pPr lvl="0" algn="ctr">
                <a:spcBef>
                  <a:spcPts val="490"/>
                </a:spcBef>
                <a:buSzPts val="1400"/>
              </a:pPr>
              <a:r>
                <a:rPr lang="en-GB" dirty="0">
                  <a:solidFill>
                    <a:schemeClr val="dk1"/>
                  </a:solidFill>
                </a:rPr>
                <a:t>=&gt; Pour </a:t>
              </a:r>
              <a:r>
                <a:rPr lang="en-GB" dirty="0" err="1">
                  <a:solidFill>
                    <a:schemeClr val="dk1"/>
                  </a:solidFill>
                </a:rPr>
                <a:t>transmettre</a:t>
              </a:r>
              <a:r>
                <a:rPr lang="en-GB" dirty="0">
                  <a:solidFill>
                    <a:schemeClr val="dk1"/>
                  </a:solidFill>
                </a:rPr>
                <a:t> </a:t>
              </a:r>
              <a:r>
                <a:rPr lang="en-GB" dirty="0" err="1">
                  <a:solidFill>
                    <a:schemeClr val="dk1"/>
                  </a:solidFill>
                </a:rPr>
                <a:t>une</a:t>
              </a:r>
              <a:r>
                <a:rPr lang="en-GB" dirty="0">
                  <a:solidFill>
                    <a:schemeClr val="dk1"/>
                  </a:solidFill>
                </a:rPr>
                <a:t> information </a:t>
              </a:r>
              <a:r>
                <a:rPr lang="en-GB" b="1" dirty="0" err="1">
                  <a:solidFill>
                    <a:schemeClr val="dk1"/>
                  </a:solidFill>
                </a:rPr>
                <a:t>fiable</a:t>
              </a:r>
              <a:r>
                <a:rPr lang="en-GB" b="1" dirty="0">
                  <a:solidFill>
                    <a:schemeClr val="dk1"/>
                  </a:solidFill>
                </a:rPr>
                <a:t> </a:t>
              </a:r>
              <a:r>
                <a:rPr lang="en-GB" dirty="0">
                  <a:solidFill>
                    <a:schemeClr val="dk1"/>
                  </a:solidFill>
                </a:rPr>
                <a:t>et </a:t>
              </a:r>
              <a:r>
                <a:rPr lang="en-GB" b="1" dirty="0" err="1">
                  <a:solidFill>
                    <a:schemeClr val="dk1"/>
                  </a:solidFill>
                </a:rPr>
                <a:t>accélèrer</a:t>
              </a:r>
              <a:r>
                <a:rPr lang="en-GB" b="1" dirty="0">
                  <a:solidFill>
                    <a:schemeClr val="dk1"/>
                  </a:solidFill>
                </a:rPr>
                <a:t> la </a:t>
              </a:r>
              <a:r>
                <a:rPr lang="en-GB" b="1" dirty="0" err="1">
                  <a:solidFill>
                    <a:schemeClr val="dk1"/>
                  </a:solidFill>
                </a:rPr>
                <a:t>résolution</a:t>
              </a:r>
              <a:r>
                <a:rPr lang="en-GB" dirty="0">
                  <a:solidFill>
                    <a:schemeClr val="dk1"/>
                  </a:solidFill>
                </a:rPr>
                <a:t> finale du </a:t>
              </a:r>
              <a:r>
                <a:rPr lang="en-GB" dirty="0" err="1">
                  <a:solidFill>
                    <a:schemeClr val="dk1"/>
                  </a:solidFill>
                </a:rPr>
                <a:t>problème</a:t>
              </a:r>
              <a:r>
                <a:rPr lang="en-GB" dirty="0">
                  <a:solidFill>
                    <a:schemeClr val="dk1"/>
                  </a:solidFill>
                </a:rPr>
                <a:t> sans </a:t>
              </a:r>
              <a:r>
                <a:rPr lang="en-GB" dirty="0" err="1">
                  <a:solidFill>
                    <a:schemeClr val="dk1"/>
                  </a:solidFill>
                </a:rPr>
                <a:t>perte</a:t>
              </a:r>
              <a:r>
                <a:rPr lang="en-GB" dirty="0">
                  <a:solidFill>
                    <a:schemeClr val="dk1"/>
                  </a:solidFill>
                </a:rPr>
                <a:t> de temps</a:t>
              </a: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5C21AB-E4C7-B1EE-550E-11109CDA8DD0}"/>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614D6AC1-D58F-6666-B4E6-7618106A4A1A}"/>
              </a:ext>
            </a:extLst>
          </p:cNvPr>
          <p:cNvSpPr>
            <a:spLocks noGrp="1"/>
          </p:cNvSpPr>
          <p:nvPr>
            <p:ph type="ctrTitle"/>
          </p:nvPr>
        </p:nvSpPr>
        <p:spPr/>
        <p:txBody>
          <a:bodyPr>
            <a:normAutofit/>
          </a:bodyPr>
          <a:lstStyle/>
          <a:p>
            <a:r>
              <a:rPr kumimoji="0" lang="en" sz="3600" b="1" i="0" u="none" strike="noStrike" kern="0" cap="none" spc="0" normalizeH="0" baseline="0" noProof="0" dirty="0">
                <a:ln>
                  <a:noFill/>
                </a:ln>
                <a:effectLst/>
                <a:uLnTx/>
                <a:uFillTx/>
                <a:latin typeface="Arial"/>
                <a:cs typeface="Arial"/>
                <a:sym typeface="Arial"/>
              </a:rPr>
              <a:t>Mini-</a:t>
            </a:r>
            <a:r>
              <a:rPr kumimoji="0" lang="en" sz="3600" b="1" i="0" u="none" strike="noStrike" kern="0" cap="none" spc="0" normalizeH="0" baseline="0" noProof="0" dirty="0" err="1">
                <a:ln>
                  <a:noFill/>
                </a:ln>
                <a:effectLst/>
                <a:uLnTx/>
                <a:uFillTx/>
                <a:latin typeface="Arial"/>
                <a:cs typeface="Arial"/>
                <a:sym typeface="Arial"/>
              </a:rPr>
              <a:t>Exercice</a:t>
            </a:r>
            <a:endParaRPr lang="fr-FR" dirty="0"/>
          </a:p>
        </p:txBody>
      </p:sp>
    </p:spTree>
    <p:extLst>
      <p:ext uri="{BB962C8B-B14F-4D97-AF65-F5344CB8AC3E}">
        <p14:creationId xmlns:p14="http://schemas.microsoft.com/office/powerpoint/2010/main" val="17284193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81"/>
        <p:cNvGrpSpPr/>
        <p:nvPr/>
      </p:nvGrpSpPr>
      <p:grpSpPr>
        <a:xfrm>
          <a:off x="0" y="0"/>
          <a:ext cx="0" cy="0"/>
          <a:chOff x="0" y="0"/>
          <a:chExt cx="0" cy="0"/>
        </a:xfrm>
      </p:grpSpPr>
      <p:sp>
        <p:nvSpPr>
          <p:cNvPr id="282" name="Google Shape;282;p51"/>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spcBef>
                <a:spcPts val="1200"/>
              </a:spcBef>
              <a:spcAft>
                <a:spcPts val="0"/>
              </a:spcAft>
              <a:buNone/>
            </a:pPr>
            <a:r>
              <a:rPr lang="en">
                <a:solidFill>
                  <a:schemeClr val="dk1"/>
                </a:solidFill>
              </a:rPr>
              <a:t>Je travaille dans une boutique SFR. Dans la même journée, j’ai rencontré 3 clients. Catégoriser-les comme </a:t>
            </a:r>
            <a:r>
              <a:rPr lang="en" b="1">
                <a:solidFill>
                  <a:schemeClr val="dk1"/>
                </a:solidFill>
              </a:rPr>
              <a:t>Client Interne</a:t>
            </a:r>
            <a:r>
              <a:rPr lang="en">
                <a:solidFill>
                  <a:schemeClr val="dk1"/>
                </a:solidFill>
              </a:rPr>
              <a:t>, </a:t>
            </a:r>
            <a:r>
              <a:rPr lang="en" b="1">
                <a:solidFill>
                  <a:schemeClr val="dk1"/>
                </a:solidFill>
              </a:rPr>
              <a:t>Client Externe</a:t>
            </a:r>
            <a:r>
              <a:rPr lang="en">
                <a:solidFill>
                  <a:schemeClr val="dk1"/>
                </a:solidFill>
              </a:rPr>
              <a:t>, ou </a:t>
            </a:r>
            <a:r>
              <a:rPr lang="en" b="1">
                <a:solidFill>
                  <a:schemeClr val="dk1"/>
                </a:solidFill>
              </a:rPr>
              <a:t>Client Partout</a:t>
            </a:r>
            <a:r>
              <a:rPr lang="en">
                <a:solidFill>
                  <a:schemeClr val="dk1"/>
                </a:solidFill>
              </a:rPr>
              <a:t> :</a:t>
            </a:r>
            <a:endParaRPr>
              <a:solidFill>
                <a:schemeClr val="dk1"/>
              </a:solidFill>
            </a:endParaRPr>
          </a:p>
          <a:p>
            <a:pPr marL="0" lvl="0" indent="0" algn="l" rtl="0">
              <a:spcBef>
                <a:spcPts val="1200"/>
              </a:spcBef>
              <a:spcAft>
                <a:spcPts val="0"/>
              </a:spcAft>
              <a:buNone/>
            </a:pPr>
            <a:endParaRPr sz="1600">
              <a:solidFill>
                <a:schemeClr val="dk1"/>
              </a:solidFill>
            </a:endParaRPr>
          </a:p>
          <a:p>
            <a:pPr marL="457200" lvl="0" indent="-330200" algn="l" rtl="0">
              <a:spcBef>
                <a:spcPts val="1200"/>
              </a:spcBef>
              <a:spcAft>
                <a:spcPts val="0"/>
              </a:spcAft>
              <a:buClr>
                <a:schemeClr val="dk1"/>
              </a:buClr>
              <a:buSzPts val="1600"/>
              <a:buChar char="●"/>
            </a:pPr>
            <a:r>
              <a:rPr lang="en" sz="1600">
                <a:solidFill>
                  <a:schemeClr val="dk1"/>
                </a:solidFill>
              </a:rPr>
              <a:t>Une collègue qui travaille dans une autre boutique SFR m’appelle parce qu’elle n’arrive pas à savoir si un téléphone est encore disponible en stock.</a:t>
            </a:r>
            <a:endParaRPr sz="1600">
              <a:solidFill>
                <a:schemeClr val="dk1"/>
              </a:solidFill>
            </a:endParaRPr>
          </a:p>
          <a:p>
            <a:pPr marL="457200" lvl="0" indent="-330200" algn="l" rtl="0">
              <a:spcBef>
                <a:spcPts val="1000"/>
              </a:spcBef>
              <a:spcAft>
                <a:spcPts val="0"/>
              </a:spcAft>
              <a:buClr>
                <a:schemeClr val="dk1"/>
              </a:buClr>
              <a:buSzPts val="1600"/>
              <a:buChar char="●"/>
            </a:pPr>
            <a:r>
              <a:rPr lang="en" sz="1600">
                <a:solidFill>
                  <a:schemeClr val="dk1"/>
                </a:solidFill>
              </a:rPr>
              <a:t>Une grand-mère se rend en boutique sur recommandation d’une amie, satisfaite par son expérience d'achat d’un téléphone portable chez nous.</a:t>
            </a:r>
            <a:endParaRPr sz="1600">
              <a:solidFill>
                <a:schemeClr val="dk1"/>
              </a:solidFill>
            </a:endParaRPr>
          </a:p>
          <a:p>
            <a:pPr marL="457200" lvl="0" indent="-330200" algn="l" rtl="0">
              <a:spcBef>
                <a:spcPts val="1200"/>
              </a:spcBef>
              <a:spcAft>
                <a:spcPts val="1000"/>
              </a:spcAft>
              <a:buClr>
                <a:schemeClr val="dk1"/>
              </a:buClr>
              <a:buSzPts val="1600"/>
              <a:buChar char="●"/>
            </a:pPr>
            <a:r>
              <a:rPr lang="en" sz="1600">
                <a:solidFill>
                  <a:schemeClr val="dk1"/>
                </a:solidFill>
              </a:rPr>
              <a:t>Thomas qui vient à la boutique pour acheter un téléphone</a:t>
            </a:r>
            <a:endParaRPr sz="1600" b="1">
              <a:solidFill>
                <a:schemeClr val="accent5"/>
              </a:solidFill>
            </a:endParaRPr>
          </a:p>
        </p:txBody>
      </p:sp>
      <p:sp>
        <p:nvSpPr>
          <p:cNvPr id="283" name="Google Shape;283;p51"/>
          <p:cNvSpPr txBox="1">
            <a:spLocks noGrp="1"/>
          </p:cNvSpPr>
          <p:nvPr>
            <p:ph type="title"/>
          </p:nvPr>
        </p:nvSpPr>
        <p:spPr>
          <a:xfrm>
            <a:off x="311700" y="445025"/>
            <a:ext cx="8520600" cy="572700"/>
          </a:xfrm>
          <a:prstGeom prst="rect">
            <a:avLst/>
          </a:prstGeom>
        </p:spPr>
        <p:txBody>
          <a:bodyPr spcFirstLastPara="1" wrap="square" lIns="68575" tIns="34275" rIns="68575" bIns="34275" anchor="ctr" anchorCtr="0">
            <a:normAutofit/>
          </a:bodyPr>
          <a:lstStyle/>
          <a:p>
            <a:pPr marL="0" lvl="0" indent="0" algn="l" rtl="0">
              <a:spcBef>
                <a:spcPts val="0"/>
              </a:spcBef>
              <a:spcAft>
                <a:spcPts val="0"/>
              </a:spcAft>
              <a:buNone/>
            </a:pPr>
            <a:r>
              <a:rPr lang="en"/>
              <a:t>Mini-Exercice : Catégoriser le type de client</a:t>
            </a:r>
            <a:endParaRPr/>
          </a:p>
        </p:txBody>
      </p:sp>
      <p:sp>
        <p:nvSpPr>
          <p:cNvPr id="284" name="Google Shape;284;p5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fld id="{00000000-1234-1234-1234-123412341234}" type="slidenum">
              <a:rPr lang="en" sz="1400">
                <a:solidFill>
                  <a:srgbClr val="000000"/>
                </a:solidFill>
              </a:rPr>
              <a:t>18</a:t>
            </a:fld>
            <a:endParaRPr sz="1400">
              <a:solidFill>
                <a:srgbClr val="000000"/>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289" name="Google Shape;289;p52"/>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spcBef>
                <a:spcPts val="1200"/>
              </a:spcBef>
              <a:spcAft>
                <a:spcPts val="0"/>
              </a:spcAft>
              <a:buClr>
                <a:schemeClr val="dk1"/>
              </a:buClr>
              <a:buSzPts val="1100"/>
              <a:buFont typeface="Arial"/>
              <a:buNone/>
            </a:pPr>
            <a:r>
              <a:rPr lang="en">
                <a:solidFill>
                  <a:schemeClr val="dk1"/>
                </a:solidFill>
              </a:rPr>
              <a:t>Je travaille dans une boutique SFR. Dans la même journée, j’ai rencontré 3 clients. Catégoriser-les comme </a:t>
            </a:r>
            <a:r>
              <a:rPr lang="en" b="1">
                <a:solidFill>
                  <a:schemeClr val="dk1"/>
                </a:solidFill>
              </a:rPr>
              <a:t>Client Interne</a:t>
            </a:r>
            <a:r>
              <a:rPr lang="en">
                <a:solidFill>
                  <a:schemeClr val="dk1"/>
                </a:solidFill>
              </a:rPr>
              <a:t>, </a:t>
            </a:r>
            <a:r>
              <a:rPr lang="en" b="1">
                <a:solidFill>
                  <a:schemeClr val="dk1"/>
                </a:solidFill>
              </a:rPr>
              <a:t>Client Externe</a:t>
            </a:r>
            <a:r>
              <a:rPr lang="en">
                <a:solidFill>
                  <a:schemeClr val="dk1"/>
                </a:solidFill>
              </a:rPr>
              <a:t>, ou </a:t>
            </a:r>
            <a:r>
              <a:rPr lang="en" b="1">
                <a:solidFill>
                  <a:schemeClr val="dk1"/>
                </a:solidFill>
              </a:rPr>
              <a:t>Client Partout</a:t>
            </a:r>
            <a:r>
              <a:rPr lang="en">
                <a:solidFill>
                  <a:schemeClr val="dk1"/>
                </a:solidFill>
              </a:rPr>
              <a:t> :</a:t>
            </a:r>
            <a:endParaRPr>
              <a:solidFill>
                <a:schemeClr val="dk1"/>
              </a:solidFill>
            </a:endParaRPr>
          </a:p>
          <a:p>
            <a:pPr marL="0" lvl="0" indent="0" algn="l" rtl="0">
              <a:spcBef>
                <a:spcPts val="1200"/>
              </a:spcBef>
              <a:spcAft>
                <a:spcPts val="0"/>
              </a:spcAft>
              <a:buNone/>
            </a:pPr>
            <a:endParaRPr sz="1600">
              <a:solidFill>
                <a:schemeClr val="dk1"/>
              </a:solidFill>
            </a:endParaRPr>
          </a:p>
          <a:p>
            <a:pPr marL="457200" lvl="0" indent="-330200" algn="l" rtl="0">
              <a:spcBef>
                <a:spcPts val="1200"/>
              </a:spcBef>
              <a:spcAft>
                <a:spcPts val="0"/>
              </a:spcAft>
              <a:buClr>
                <a:schemeClr val="dk1"/>
              </a:buClr>
              <a:buSzPts val="1600"/>
              <a:buChar char="●"/>
            </a:pPr>
            <a:r>
              <a:rPr lang="en" sz="1600">
                <a:solidFill>
                  <a:schemeClr val="dk1"/>
                </a:solidFill>
              </a:rPr>
              <a:t>Une collègue qui travaille dans une autre boutique SFR m’appelle parce qu’elle n’arrive pas à savoir si un téléphone est encore disponible en stock. →</a:t>
            </a:r>
            <a:r>
              <a:rPr lang="en" sz="1600" b="1">
                <a:solidFill>
                  <a:schemeClr val="dk1"/>
                </a:solidFill>
              </a:rPr>
              <a:t> </a:t>
            </a:r>
            <a:r>
              <a:rPr lang="en" sz="1600" b="1">
                <a:solidFill>
                  <a:schemeClr val="accent5"/>
                </a:solidFill>
              </a:rPr>
              <a:t>Client Interne</a:t>
            </a:r>
            <a:endParaRPr sz="1600" b="1">
              <a:solidFill>
                <a:schemeClr val="accent5"/>
              </a:solidFill>
            </a:endParaRPr>
          </a:p>
          <a:p>
            <a:pPr marL="457200" lvl="0" indent="-330200" algn="l" rtl="0">
              <a:spcBef>
                <a:spcPts val="1000"/>
              </a:spcBef>
              <a:spcAft>
                <a:spcPts val="0"/>
              </a:spcAft>
              <a:buClr>
                <a:schemeClr val="dk1"/>
              </a:buClr>
              <a:buSzPts val="1600"/>
              <a:buChar char="●"/>
            </a:pPr>
            <a:r>
              <a:rPr lang="en" sz="1600">
                <a:solidFill>
                  <a:schemeClr val="dk1"/>
                </a:solidFill>
              </a:rPr>
              <a:t>Une grand-mère se rend en boutique sur recommandation d’une amie, satisfaite par son expérience d'achat d’un téléphone portable chez nous. →</a:t>
            </a:r>
            <a:r>
              <a:rPr lang="en" sz="1600" b="1">
                <a:solidFill>
                  <a:schemeClr val="accent5"/>
                </a:solidFill>
              </a:rPr>
              <a:t> Client Partout (et Client Externe)</a:t>
            </a:r>
            <a:endParaRPr sz="1600" b="1">
              <a:solidFill>
                <a:schemeClr val="accent5"/>
              </a:solidFill>
            </a:endParaRPr>
          </a:p>
          <a:p>
            <a:pPr marL="457200" lvl="0" indent="-330200" algn="l" rtl="0">
              <a:spcBef>
                <a:spcPts val="1200"/>
              </a:spcBef>
              <a:spcAft>
                <a:spcPts val="1000"/>
              </a:spcAft>
              <a:buClr>
                <a:schemeClr val="dk1"/>
              </a:buClr>
              <a:buSzPts val="1600"/>
              <a:buChar char="●"/>
            </a:pPr>
            <a:r>
              <a:rPr lang="en" sz="1600">
                <a:solidFill>
                  <a:schemeClr val="dk1"/>
                </a:solidFill>
              </a:rPr>
              <a:t>Thomas qui vient à la boutique pour acheter un téléphone →</a:t>
            </a:r>
            <a:r>
              <a:rPr lang="en" sz="1600" b="1">
                <a:solidFill>
                  <a:schemeClr val="accent5"/>
                </a:solidFill>
              </a:rPr>
              <a:t> Client Externe</a:t>
            </a:r>
            <a:endParaRPr sz="1600" b="1">
              <a:solidFill>
                <a:schemeClr val="accent5"/>
              </a:solidFill>
            </a:endParaRPr>
          </a:p>
        </p:txBody>
      </p:sp>
      <p:sp>
        <p:nvSpPr>
          <p:cNvPr id="290" name="Google Shape;290;p52"/>
          <p:cNvSpPr txBox="1">
            <a:spLocks noGrp="1"/>
          </p:cNvSpPr>
          <p:nvPr>
            <p:ph type="title"/>
          </p:nvPr>
        </p:nvSpPr>
        <p:spPr>
          <a:xfrm>
            <a:off x="311700" y="445025"/>
            <a:ext cx="8520600" cy="572700"/>
          </a:xfrm>
          <a:prstGeom prst="rect">
            <a:avLst/>
          </a:prstGeom>
        </p:spPr>
        <p:txBody>
          <a:bodyPr spcFirstLastPara="1" wrap="square" lIns="68575" tIns="34275" rIns="68575" bIns="34275" anchor="ctr" anchorCtr="0">
            <a:normAutofit/>
          </a:bodyPr>
          <a:lstStyle/>
          <a:p>
            <a:pPr marL="0" lvl="0" indent="0" algn="l" rtl="0">
              <a:spcBef>
                <a:spcPts val="0"/>
              </a:spcBef>
              <a:spcAft>
                <a:spcPts val="0"/>
              </a:spcAft>
              <a:buNone/>
            </a:pPr>
            <a:r>
              <a:rPr lang="en"/>
              <a:t>Mini-Exercice : Catégoriser le type de client</a:t>
            </a:r>
            <a:endParaRPr/>
          </a:p>
        </p:txBody>
      </p:sp>
      <p:sp>
        <p:nvSpPr>
          <p:cNvPr id="291" name="Google Shape;291;p5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fld id="{00000000-1234-1234-1234-123412341234}" type="slidenum">
              <a:rPr lang="en" sz="1400">
                <a:solidFill>
                  <a:srgbClr val="000000"/>
                </a:solidFill>
              </a:rPr>
              <a:t>19</a:t>
            </a:fld>
            <a:endParaRPr sz="1400">
              <a:solidFill>
                <a:srgbClr val="000000"/>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114520" y="178001"/>
            <a:ext cx="4118066" cy="507831"/>
          </a:xfrm>
          <a:prstGeom prst="rect">
            <a:avLst/>
          </a:prstGeom>
        </p:spPr>
        <p:txBody>
          <a:bodyPr wrap="square">
            <a:spAutoFit/>
          </a:bodyPr>
          <a:lstStyle/>
          <a:p>
            <a:pPr defTabSz="342900">
              <a:buClrTx/>
              <a:defRPr/>
            </a:pPr>
            <a:r>
              <a:rPr lang="fr-FR" sz="2700" b="1" kern="1200" dirty="0">
                <a:solidFill>
                  <a:srgbClr val="F79646"/>
                </a:solidFill>
                <a:latin typeface="KG Blank Space Solid" panose="02000000000000000000" pitchFamily="2" charset="0"/>
                <a:ea typeface="+mn-ea"/>
                <a:cs typeface="+mn-cs"/>
              </a:rPr>
              <a:t>Déroulé de la séance</a:t>
            </a:r>
            <a:endParaRPr lang="fr-FR" sz="1575" b="1" kern="1200" dirty="0">
              <a:solidFill>
                <a:srgbClr val="0092D2"/>
              </a:solidFill>
              <a:latin typeface="Eagle Book" pitchFamily="50" charset="0"/>
              <a:ea typeface="+mn-ea"/>
              <a:cs typeface="+mn-cs"/>
            </a:endParaRPr>
          </a:p>
        </p:txBody>
      </p:sp>
      <p:grpSp>
        <p:nvGrpSpPr>
          <p:cNvPr id="6" name="Groupe 5"/>
          <p:cNvGrpSpPr/>
          <p:nvPr/>
        </p:nvGrpSpPr>
        <p:grpSpPr>
          <a:xfrm>
            <a:off x="144048" y="1871123"/>
            <a:ext cx="4853833" cy="959241"/>
            <a:chOff x="6412839" y="3158169"/>
            <a:chExt cx="7057478" cy="1278988"/>
          </a:xfrm>
        </p:grpSpPr>
        <p:graphicFrame>
          <p:nvGraphicFramePr>
            <p:cNvPr id="9" name="Espace réservé du contenu 10"/>
            <p:cNvGraphicFramePr>
              <a:graphicFrameLocks/>
            </p:cNvGraphicFramePr>
            <p:nvPr>
              <p:extLst>
                <p:ext uri="{D42A27DB-BD31-4B8C-83A1-F6EECF244321}">
                  <p14:modId xmlns:p14="http://schemas.microsoft.com/office/powerpoint/2010/main" val="1067713096"/>
                </p:ext>
              </p:extLst>
            </p:nvPr>
          </p:nvGraphicFramePr>
          <p:xfrm>
            <a:off x="7765498" y="3161276"/>
            <a:ext cx="5704819" cy="1275881"/>
          </p:xfrm>
          <a:graphic>
            <a:graphicData uri="http://schemas.openxmlformats.org/drawingml/2006/table">
              <a:tbl>
                <a:tblPr firstRow="1" bandRow="1">
                  <a:tableStyleId>{5C22544A-7EE6-4342-B048-85BDC9FD1C3A}</a:tableStyleId>
                </a:tblPr>
                <a:tblGrid>
                  <a:gridCol w="3923532">
                    <a:extLst>
                      <a:ext uri="{9D8B030D-6E8A-4147-A177-3AD203B41FA5}">
                        <a16:colId xmlns:a16="http://schemas.microsoft.com/office/drawing/2014/main" val="2127589456"/>
                      </a:ext>
                    </a:extLst>
                  </a:gridCol>
                </a:tblGrid>
                <a:tr h="956911">
                  <a:tc>
                    <a:txBody>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fr-FR" sz="2200" b="1" i="0" u="none" strike="noStrike" kern="1200" cap="none" spc="0" normalizeH="0" baseline="0" noProof="0" dirty="0">
                            <a:ln>
                              <a:noFill/>
                            </a:ln>
                            <a:solidFill>
                              <a:prstClr val="black"/>
                            </a:solidFill>
                            <a:effectLst/>
                            <a:uLnTx/>
                            <a:uFillTx/>
                            <a:latin typeface="+mn-lt"/>
                            <a:ea typeface="+mn-ea"/>
                            <a:cs typeface="+mn-cs"/>
                          </a:rPr>
                          <a:t>Considérer les avantages d’une culture client</a:t>
                        </a:r>
                      </a:p>
                    </a:txBody>
                    <a:tcPr marL="0" marR="0" marT="180000" marB="0">
                      <a:lnT w="762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1430407179"/>
                    </a:ext>
                  </a:extLst>
                </a:tr>
              </a:tbl>
            </a:graphicData>
          </a:graphic>
        </p:graphicFrame>
        <p:sp>
          <p:nvSpPr>
            <p:cNvPr id="11" name="Ellipse 10"/>
            <p:cNvSpPr/>
            <p:nvPr/>
          </p:nvSpPr>
          <p:spPr>
            <a:xfrm>
              <a:off x="6412839" y="3158169"/>
              <a:ext cx="1161558" cy="1034474"/>
            </a:xfrm>
            <a:prstGeom prst="ellipse">
              <a:avLst/>
            </a:prstGeom>
            <a:pattFill prst="ltUpDiag">
              <a:fgClr>
                <a:schemeClr val="accent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fr-FR" sz="3000" b="1">
                  <a:solidFill>
                    <a:srgbClr val="2E4C9C"/>
                  </a:solidFill>
                  <a:latin typeface="Arial Black" panose="020B0A04020102020204" pitchFamily="34" charset="0"/>
                </a:rPr>
                <a:t>2</a:t>
              </a:r>
              <a:endParaRPr lang="fr-FR" sz="3000" b="1" kern="1200">
                <a:solidFill>
                  <a:srgbClr val="2E4C9C"/>
                </a:solidFill>
                <a:latin typeface="Arial Black" panose="020B0A04020102020204" pitchFamily="34" charset="0"/>
              </a:endParaRPr>
            </a:p>
          </p:txBody>
        </p:sp>
      </p:grpSp>
      <p:grpSp>
        <p:nvGrpSpPr>
          <p:cNvPr id="13" name="Groupe 12"/>
          <p:cNvGrpSpPr/>
          <p:nvPr/>
        </p:nvGrpSpPr>
        <p:grpSpPr>
          <a:xfrm>
            <a:off x="121676" y="3885854"/>
            <a:ext cx="4894255" cy="1183712"/>
            <a:chOff x="6552612" y="3158169"/>
            <a:chExt cx="6347146" cy="1578283"/>
          </a:xfrm>
        </p:grpSpPr>
        <p:graphicFrame>
          <p:nvGraphicFramePr>
            <p:cNvPr id="14" name="Espace réservé du contenu 10"/>
            <p:cNvGraphicFramePr>
              <a:graphicFrameLocks/>
            </p:cNvGraphicFramePr>
            <p:nvPr>
              <p:extLst>
                <p:ext uri="{D42A27DB-BD31-4B8C-83A1-F6EECF244321}">
                  <p14:modId xmlns:p14="http://schemas.microsoft.com/office/powerpoint/2010/main" val="279386856"/>
                </p:ext>
              </p:extLst>
            </p:nvPr>
          </p:nvGraphicFramePr>
          <p:xfrm>
            <a:off x="7765499" y="3161276"/>
            <a:ext cx="5134259" cy="1575176"/>
          </p:xfrm>
          <a:graphic>
            <a:graphicData uri="http://schemas.openxmlformats.org/drawingml/2006/table">
              <a:tbl>
                <a:tblPr firstRow="1" bandRow="1">
                  <a:tableStyleId>{5C22544A-7EE6-4342-B048-85BDC9FD1C3A}</a:tableStyleId>
                </a:tblPr>
                <a:tblGrid>
                  <a:gridCol w="3959003">
                    <a:extLst>
                      <a:ext uri="{9D8B030D-6E8A-4147-A177-3AD203B41FA5}">
                        <a16:colId xmlns:a16="http://schemas.microsoft.com/office/drawing/2014/main" val="2127589456"/>
                      </a:ext>
                    </a:extLst>
                  </a:gridCol>
                </a:tblGrid>
                <a:tr h="1181382">
                  <a:tc>
                    <a:txBody>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fr-FR" sz="2200" b="1" i="0" u="none" strike="noStrike" kern="1200" cap="none" spc="0" normalizeH="0" baseline="0" noProof="0" dirty="0">
                            <a:ln>
                              <a:noFill/>
                            </a:ln>
                            <a:solidFill>
                              <a:prstClr val="black"/>
                            </a:solidFill>
                            <a:effectLst/>
                            <a:uLnTx/>
                            <a:uFillTx/>
                            <a:latin typeface="+mn-lt"/>
                            <a:ea typeface="+mn-ea"/>
                            <a:cs typeface="+mn-cs"/>
                          </a:rPr>
                          <a:t>Créer un jeu-de rôle pour pratiquer les stratégies &amp;</a:t>
                        </a:r>
                        <a:br>
                          <a:rPr kumimoji="0" lang="fr-FR" sz="2200" b="1" i="0" u="none" strike="noStrike" kern="1200" cap="none" spc="0" normalizeH="0" baseline="0" noProof="0" dirty="0">
                            <a:ln>
                              <a:noFill/>
                            </a:ln>
                            <a:solidFill>
                              <a:prstClr val="black"/>
                            </a:solidFill>
                            <a:effectLst/>
                            <a:uLnTx/>
                            <a:uFillTx/>
                            <a:latin typeface="+mn-lt"/>
                            <a:ea typeface="+mn-ea"/>
                            <a:cs typeface="+mn-cs"/>
                          </a:rPr>
                        </a:br>
                        <a:r>
                          <a:rPr kumimoji="0" lang="fr-FR" sz="2200" b="1" i="0" u="none" strike="noStrike" kern="1200" cap="none" spc="0" normalizeH="0" baseline="0" noProof="0" dirty="0">
                            <a:ln>
                              <a:noFill/>
                            </a:ln>
                            <a:solidFill>
                              <a:prstClr val="black"/>
                            </a:solidFill>
                            <a:effectLst/>
                            <a:uLnTx/>
                            <a:uFillTx/>
                            <a:latin typeface="+mn-lt"/>
                            <a:ea typeface="+mn-ea"/>
                            <a:cs typeface="+mn-cs"/>
                          </a:rPr>
                          <a:t>Debrief</a:t>
                        </a:r>
                      </a:p>
                    </a:txBody>
                    <a:tcPr marL="0" marR="0" marT="180000" marB="0">
                      <a:lnT w="762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1430407179"/>
                    </a:ext>
                  </a:extLst>
                </a:tr>
              </a:tbl>
            </a:graphicData>
          </a:graphic>
        </p:graphicFrame>
        <p:sp>
          <p:nvSpPr>
            <p:cNvPr id="16" name="Ellipse 15"/>
            <p:cNvSpPr/>
            <p:nvPr/>
          </p:nvSpPr>
          <p:spPr>
            <a:xfrm>
              <a:off x="6552612" y="3158169"/>
              <a:ext cx="1021785" cy="1034475"/>
            </a:xfrm>
            <a:prstGeom prst="ellipse">
              <a:avLst/>
            </a:prstGeom>
            <a:pattFill prst="ltUpDiag">
              <a:fgClr>
                <a:schemeClr val="accent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fr-FR" sz="3000" b="1" dirty="0">
                  <a:solidFill>
                    <a:srgbClr val="2E4C9C"/>
                  </a:solidFill>
                  <a:latin typeface="Arial Black" panose="020B0A04020102020204" pitchFamily="34" charset="0"/>
                </a:rPr>
                <a:t>4</a:t>
              </a:r>
              <a:endParaRPr lang="fr-FR" sz="3000" b="1" kern="1200" dirty="0">
                <a:solidFill>
                  <a:srgbClr val="2E4C9C"/>
                </a:solidFill>
                <a:latin typeface="Arial Black" panose="020B0A04020102020204" pitchFamily="34" charset="0"/>
              </a:endParaRPr>
            </a:p>
          </p:txBody>
        </p:sp>
      </p:grpSp>
      <p:grpSp>
        <p:nvGrpSpPr>
          <p:cNvPr id="5" name="Groupe 4"/>
          <p:cNvGrpSpPr/>
          <p:nvPr/>
        </p:nvGrpSpPr>
        <p:grpSpPr>
          <a:xfrm>
            <a:off x="137422" y="2866951"/>
            <a:ext cx="4878508" cy="904815"/>
            <a:chOff x="6444046" y="2329012"/>
            <a:chExt cx="6868833" cy="1206420"/>
          </a:xfrm>
        </p:grpSpPr>
        <p:graphicFrame>
          <p:nvGraphicFramePr>
            <p:cNvPr id="15" name="Espace réservé du contenu 10"/>
            <p:cNvGraphicFramePr>
              <a:graphicFrameLocks/>
            </p:cNvGraphicFramePr>
            <p:nvPr>
              <p:extLst>
                <p:ext uri="{D42A27DB-BD31-4B8C-83A1-F6EECF244321}">
                  <p14:modId xmlns:p14="http://schemas.microsoft.com/office/powerpoint/2010/main" val="1679576671"/>
                </p:ext>
              </p:extLst>
            </p:nvPr>
          </p:nvGraphicFramePr>
          <p:xfrm>
            <a:off x="7686975" y="2435451"/>
            <a:ext cx="5625904" cy="1099981"/>
          </p:xfrm>
          <a:graphic>
            <a:graphicData uri="http://schemas.openxmlformats.org/drawingml/2006/table">
              <a:tbl>
                <a:tblPr firstRow="1" bandRow="1">
                  <a:tableStyleId>{5C22544A-7EE6-4342-B048-85BDC9FD1C3A}</a:tableStyleId>
                </a:tblPr>
                <a:tblGrid>
                  <a:gridCol w="3995732">
                    <a:extLst>
                      <a:ext uri="{9D8B030D-6E8A-4147-A177-3AD203B41FA5}">
                        <a16:colId xmlns:a16="http://schemas.microsoft.com/office/drawing/2014/main" val="2127589456"/>
                      </a:ext>
                    </a:extLst>
                  </a:gridCol>
                </a:tblGrid>
                <a:tr h="824986">
                  <a:tc>
                    <a:txBody>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fr-FR" sz="2000" b="1" i="0" u="none" strike="noStrike" kern="1200" cap="none" spc="0" normalizeH="0" baseline="0" noProof="0" dirty="0">
                            <a:ln>
                              <a:noFill/>
                            </a:ln>
                            <a:solidFill>
                              <a:prstClr val="black"/>
                            </a:solidFill>
                            <a:effectLst/>
                            <a:uLnTx/>
                            <a:uFillTx/>
                            <a:latin typeface="+mn-lt"/>
                            <a:ea typeface="+mn-ea"/>
                            <a:cs typeface="+mn-cs"/>
                          </a:rPr>
                          <a:t>Identifier stratégies adaptées aux différents types de clients</a:t>
                        </a:r>
                      </a:p>
                    </a:txBody>
                    <a:tcPr marL="0" marR="0" marT="180000" marB="0">
                      <a:lnT w="762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1430407179"/>
                    </a:ext>
                  </a:extLst>
                </a:tr>
              </a:tbl>
            </a:graphicData>
          </a:graphic>
        </p:graphicFrame>
        <p:sp>
          <p:nvSpPr>
            <p:cNvPr id="17" name="Ellipse 16"/>
            <p:cNvSpPr/>
            <p:nvPr/>
          </p:nvSpPr>
          <p:spPr>
            <a:xfrm>
              <a:off x="6444046" y="2329012"/>
              <a:ext cx="1109337" cy="1034474"/>
            </a:xfrm>
            <a:prstGeom prst="ellipse">
              <a:avLst/>
            </a:prstGeom>
            <a:pattFill prst="ltUpDiag">
              <a:fgClr>
                <a:schemeClr val="accent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fr-FR" sz="3000" b="1">
                  <a:solidFill>
                    <a:srgbClr val="2E4C9C"/>
                  </a:solidFill>
                  <a:latin typeface="Arial Black" panose="020B0A04020102020204" pitchFamily="34" charset="0"/>
                </a:rPr>
                <a:t>3</a:t>
              </a:r>
              <a:endParaRPr lang="fr-FR" sz="3000" b="1" kern="1200">
                <a:solidFill>
                  <a:srgbClr val="2E4C9C"/>
                </a:solidFill>
                <a:latin typeface="Arial Black" panose="020B0A04020102020204" pitchFamily="34" charset="0"/>
              </a:endParaRPr>
            </a:p>
          </p:txBody>
        </p:sp>
      </p:grpSp>
      <p:grpSp>
        <p:nvGrpSpPr>
          <p:cNvPr id="8" name="Groupe 7">
            <a:extLst>
              <a:ext uri="{FF2B5EF4-FFF2-40B4-BE49-F238E27FC236}">
                <a16:creationId xmlns:a16="http://schemas.microsoft.com/office/drawing/2014/main" id="{E9B22E75-BA66-A2EE-3452-255548269204}"/>
              </a:ext>
            </a:extLst>
          </p:cNvPr>
          <p:cNvGrpSpPr/>
          <p:nvPr/>
        </p:nvGrpSpPr>
        <p:grpSpPr>
          <a:xfrm>
            <a:off x="144048" y="852220"/>
            <a:ext cx="4852134" cy="939681"/>
            <a:chOff x="6452882" y="1041192"/>
            <a:chExt cx="6878962" cy="1252907"/>
          </a:xfrm>
        </p:grpSpPr>
        <p:graphicFrame>
          <p:nvGraphicFramePr>
            <p:cNvPr id="7" name="Espace réservé du contenu 10"/>
            <p:cNvGraphicFramePr>
              <a:graphicFrameLocks/>
            </p:cNvGraphicFramePr>
            <p:nvPr>
              <p:extLst>
                <p:ext uri="{D42A27DB-BD31-4B8C-83A1-F6EECF244321}">
                  <p14:modId xmlns:p14="http://schemas.microsoft.com/office/powerpoint/2010/main" val="4214300116"/>
                </p:ext>
              </p:extLst>
            </p:nvPr>
          </p:nvGraphicFramePr>
          <p:xfrm>
            <a:off x="7779012" y="1135148"/>
            <a:ext cx="5552832" cy="1158951"/>
          </p:xfrm>
          <a:graphic>
            <a:graphicData uri="http://schemas.openxmlformats.org/drawingml/2006/table">
              <a:tbl>
                <a:tblPr firstRow="1" bandRow="1">
                  <a:tableStyleId>{5C22544A-7EE6-4342-B048-85BDC9FD1C3A}</a:tableStyleId>
                </a:tblPr>
                <a:tblGrid>
                  <a:gridCol w="3916737">
                    <a:extLst>
                      <a:ext uri="{9D8B030D-6E8A-4147-A177-3AD203B41FA5}">
                        <a16:colId xmlns:a16="http://schemas.microsoft.com/office/drawing/2014/main" val="2127589456"/>
                      </a:ext>
                    </a:extLst>
                  </a:gridCol>
                </a:tblGrid>
                <a:tr h="869214">
                  <a:tc>
                    <a:txBody>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fr-FR" sz="2000" b="1" i="0" u="none" strike="noStrike" kern="1200" cap="none" spc="0" normalizeH="0" baseline="0" noProof="0" dirty="0">
                            <a:ln>
                              <a:noFill/>
                            </a:ln>
                            <a:solidFill>
                              <a:prstClr val="black"/>
                            </a:solidFill>
                            <a:effectLst/>
                            <a:uLnTx/>
                            <a:uFillTx/>
                            <a:latin typeface="+mn-lt"/>
                            <a:ea typeface="+mn-ea"/>
                            <a:cs typeface="+mn-cs"/>
                          </a:rPr>
                          <a:t>Réfléchir sur vos expériences en tant que client</a:t>
                        </a:r>
                      </a:p>
                    </a:txBody>
                    <a:tcPr marL="0" marR="0" marT="180000" marB="0">
                      <a:lnT w="762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1430407179"/>
                    </a:ext>
                  </a:extLst>
                </a:tr>
              </a:tbl>
            </a:graphicData>
          </a:graphic>
        </p:graphicFrame>
        <p:sp>
          <p:nvSpPr>
            <p:cNvPr id="18" name="Ellipse 17"/>
            <p:cNvSpPr/>
            <p:nvPr/>
          </p:nvSpPr>
          <p:spPr>
            <a:xfrm>
              <a:off x="6452882" y="1041192"/>
              <a:ext cx="1109337" cy="1034474"/>
            </a:xfrm>
            <a:prstGeom prst="ellipse">
              <a:avLst/>
            </a:prstGeom>
            <a:pattFill prst="ltUpDiag">
              <a:fgClr>
                <a:schemeClr val="accent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fr-FR" sz="3000" b="1">
                  <a:solidFill>
                    <a:srgbClr val="2E4C9C"/>
                  </a:solidFill>
                  <a:latin typeface="Arial Black" panose="020B0A04020102020204" pitchFamily="34" charset="0"/>
                </a:rPr>
                <a:t>1</a:t>
              </a:r>
              <a:endParaRPr lang="fr-FR" sz="3000" b="1" kern="1200">
                <a:solidFill>
                  <a:srgbClr val="2E4C9C"/>
                </a:solidFill>
                <a:latin typeface="Arial Black" panose="020B0A04020102020204" pitchFamily="34" charset="0"/>
              </a:endParaRPr>
            </a:p>
          </p:txBody>
        </p:sp>
      </p:grpSp>
      <p:pic>
        <p:nvPicPr>
          <p:cNvPr id="19" name="Picture 18">
            <a:extLst>
              <a:ext uri="{FF2B5EF4-FFF2-40B4-BE49-F238E27FC236}">
                <a16:creationId xmlns:a16="http://schemas.microsoft.com/office/drawing/2014/main" id="{A6BB617C-1497-4200-2254-718859DE8889}"/>
              </a:ext>
            </a:extLst>
          </p:cNvPr>
          <p:cNvPicPr>
            <a:picLocks noChangeAspect="1"/>
          </p:cNvPicPr>
          <p:nvPr/>
        </p:nvPicPr>
        <p:blipFill>
          <a:blip r:embed="rId3"/>
          <a:srcRect l="23666" r="25413"/>
          <a:stretch>
            <a:fillRect/>
          </a:stretch>
        </p:blipFill>
        <p:spPr>
          <a:xfrm>
            <a:off x="5090136" y="-44448"/>
            <a:ext cx="4056979" cy="5311392"/>
          </a:xfrm>
          <a:prstGeom prst="rect">
            <a:avLst/>
          </a:prstGeom>
        </p:spPr>
      </p:pic>
    </p:spTree>
    <p:extLst>
      <p:ext uri="{BB962C8B-B14F-4D97-AF65-F5344CB8AC3E}">
        <p14:creationId xmlns:p14="http://schemas.microsoft.com/office/powerpoint/2010/main" val="14532420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sp>
        <p:nvSpPr>
          <p:cNvPr id="296" name="Google Shape;296;p53"/>
          <p:cNvSpPr txBox="1">
            <a:spLocks noGrp="1"/>
          </p:cNvSpPr>
          <p:nvPr>
            <p:ph type="title"/>
          </p:nvPr>
        </p:nvSpPr>
        <p:spPr>
          <a:xfrm>
            <a:off x="311700" y="445025"/>
            <a:ext cx="8520600" cy="572700"/>
          </a:xfrm>
          <a:prstGeom prst="rect">
            <a:avLst/>
          </a:prstGeom>
        </p:spPr>
        <p:txBody>
          <a:bodyPr spcFirstLastPara="1" wrap="square" lIns="68575" tIns="34275" rIns="68575" bIns="34275" anchor="ctr" anchorCtr="0">
            <a:normAutofit/>
          </a:bodyPr>
          <a:lstStyle/>
          <a:p>
            <a:pPr marL="0" lvl="0" indent="0" algn="l" rtl="0">
              <a:spcBef>
                <a:spcPts val="0"/>
              </a:spcBef>
              <a:spcAft>
                <a:spcPts val="0"/>
              </a:spcAft>
              <a:buNone/>
            </a:pPr>
            <a:r>
              <a:rPr lang="en"/>
              <a:t>Résumé de Théorie</a:t>
            </a:r>
            <a:endParaRPr/>
          </a:p>
        </p:txBody>
      </p:sp>
      <p:sp>
        <p:nvSpPr>
          <p:cNvPr id="297" name="Google Shape;297;p5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fld id="{00000000-1234-1234-1234-123412341234}" type="slidenum">
              <a:rPr lang="en" sz="1400">
                <a:solidFill>
                  <a:srgbClr val="000000"/>
                </a:solidFill>
              </a:rPr>
              <a:t>20</a:t>
            </a:fld>
            <a:endParaRPr sz="1400">
              <a:solidFill>
                <a:srgbClr val="000000"/>
              </a:solidFill>
            </a:endParaRPr>
          </a:p>
        </p:txBody>
      </p:sp>
      <p:sp>
        <p:nvSpPr>
          <p:cNvPr id="298" name="Google Shape;298;p53"/>
          <p:cNvSpPr txBox="1">
            <a:spLocks noGrp="1"/>
          </p:cNvSpPr>
          <p:nvPr>
            <p:ph type="body" idx="1"/>
          </p:nvPr>
        </p:nvSpPr>
        <p:spPr>
          <a:xfrm>
            <a:off x="311700" y="1017725"/>
            <a:ext cx="8520600" cy="3551100"/>
          </a:xfrm>
          <a:prstGeom prst="rect">
            <a:avLst/>
          </a:prstGeom>
        </p:spPr>
        <p:txBody>
          <a:bodyPr spcFirstLastPara="1" wrap="square" lIns="68575" tIns="34275" rIns="68575" bIns="34275" anchor="t" anchorCtr="0">
            <a:noAutofit/>
          </a:bodyPr>
          <a:lstStyle/>
          <a:p>
            <a:pPr marL="0" lvl="0" indent="0" algn="l" rtl="0">
              <a:spcBef>
                <a:spcPts val="1000"/>
              </a:spcBef>
              <a:spcAft>
                <a:spcPts val="0"/>
              </a:spcAft>
              <a:buClr>
                <a:schemeClr val="dk1"/>
              </a:buClr>
              <a:buSzPts val="1100"/>
              <a:buFont typeface="Arial"/>
              <a:buNone/>
            </a:pPr>
            <a:r>
              <a:rPr lang="en" sz="1400" b="1"/>
              <a:t>La Culture Client : </a:t>
            </a:r>
            <a:r>
              <a:rPr lang="en" sz="1300">
                <a:solidFill>
                  <a:schemeClr val="dk1"/>
                </a:solidFill>
              </a:rPr>
              <a:t>L'ensemble des croyances et des valeurs partagées par les collaborateurs qui placent la satisfaction durable du client comme un objectif prioritaire.</a:t>
            </a:r>
            <a:endParaRPr sz="1300"/>
          </a:p>
          <a:p>
            <a:pPr marL="0" lvl="0" indent="0" algn="l" rtl="0">
              <a:lnSpc>
                <a:spcPct val="150000"/>
              </a:lnSpc>
              <a:spcBef>
                <a:spcPts val="1000"/>
              </a:spcBef>
              <a:spcAft>
                <a:spcPts val="0"/>
              </a:spcAft>
              <a:buClr>
                <a:schemeClr val="dk1"/>
              </a:buClr>
              <a:buSzPts val="1100"/>
              <a:buFont typeface="Arial"/>
              <a:buNone/>
            </a:pPr>
            <a:r>
              <a:rPr lang="en" sz="1400" b="1"/>
              <a:t>3 Types de Clients :</a:t>
            </a:r>
            <a:endParaRPr sz="1400" b="1"/>
          </a:p>
          <a:p>
            <a:pPr marL="457200" lvl="0" indent="-304800" algn="l" rtl="0">
              <a:spcBef>
                <a:spcPts val="800"/>
              </a:spcBef>
              <a:spcAft>
                <a:spcPts val="0"/>
              </a:spcAft>
              <a:buSzPts val="1200"/>
              <a:buChar char="•"/>
            </a:pPr>
            <a:r>
              <a:rPr lang="en" sz="1400" b="1"/>
              <a:t>Client Externe (B2B ou B2C) → </a:t>
            </a:r>
            <a:r>
              <a:rPr lang="en" sz="1300">
                <a:solidFill>
                  <a:schemeClr val="dk1"/>
                </a:solidFill>
              </a:rPr>
              <a:t>Trouver l’équilibre entre la promesse commerciale/attente client ET La réalité technique/juridique (Garanties, délais, stock)</a:t>
            </a:r>
            <a:endParaRPr sz="1300"/>
          </a:p>
          <a:p>
            <a:pPr marL="457200" lvl="0" indent="-304800" algn="l" rtl="0">
              <a:spcBef>
                <a:spcPts val="800"/>
              </a:spcBef>
              <a:spcAft>
                <a:spcPts val="0"/>
              </a:spcAft>
              <a:buSzPts val="1200"/>
              <a:buChar char="•"/>
            </a:pPr>
            <a:r>
              <a:rPr lang="en" sz="1400" b="1"/>
              <a:t>Client Interne (Collègues, Services) →</a:t>
            </a:r>
            <a:r>
              <a:rPr lang="en" sz="1400" b="1">
                <a:solidFill>
                  <a:schemeClr val="dk1"/>
                </a:solidFill>
              </a:rPr>
              <a:t> </a:t>
            </a:r>
            <a:r>
              <a:rPr lang="en" sz="1300">
                <a:solidFill>
                  <a:schemeClr val="dk1"/>
                </a:solidFill>
              </a:rPr>
              <a:t>Trouver l’équilibre entre “Être un Bon Collègue" (solidaire) ET Être un "Bon Employé" (respect des procédures/sécurité)</a:t>
            </a:r>
            <a:endParaRPr sz="1300"/>
          </a:p>
          <a:p>
            <a:pPr marL="457200" lvl="0" indent="-304800" algn="l" rtl="0">
              <a:spcBef>
                <a:spcPts val="800"/>
              </a:spcBef>
              <a:spcAft>
                <a:spcPts val="0"/>
              </a:spcAft>
              <a:buSzPts val="1200"/>
              <a:buChar char="•"/>
            </a:pPr>
            <a:r>
              <a:rPr lang="en" sz="1400" b="1"/>
              <a:t>Client Partout (Grand Public) →</a:t>
            </a:r>
            <a:r>
              <a:rPr lang="en" sz="1300" b="1"/>
              <a:t> </a:t>
            </a:r>
            <a:r>
              <a:rPr lang="en" sz="1300">
                <a:solidFill>
                  <a:schemeClr val="dk1"/>
                </a:solidFill>
              </a:rPr>
              <a:t>Trouver l’équilibre entre l'opérationnel immédiat (je travaille) ET L'image à long terme (je représente la marque)</a:t>
            </a:r>
            <a:endParaRPr sz="800">
              <a:solidFill>
                <a:schemeClr val="dk1"/>
              </a:solidFill>
            </a:endParaRPr>
          </a:p>
          <a:p>
            <a:pPr marL="0" lvl="0" indent="0" algn="l" rtl="0">
              <a:spcBef>
                <a:spcPts val="800"/>
              </a:spcBef>
              <a:spcAft>
                <a:spcPts val="0"/>
              </a:spcAft>
              <a:buClr>
                <a:schemeClr val="dk1"/>
              </a:buClr>
              <a:buSzPts val="1100"/>
              <a:buFont typeface="Arial"/>
              <a:buNone/>
            </a:pPr>
            <a:r>
              <a:rPr lang="en" sz="1400" b="1"/>
              <a:t>Piliers Pratiques Comportementales : </a:t>
            </a:r>
            <a:r>
              <a:rPr lang="en" sz="1300"/>
              <a:t>L’Écoute Active, La Reformulation, L’Empathie, La Pédagogie, La Verbalisation Précise</a:t>
            </a:r>
            <a:endParaRPr sz="800" b="1"/>
          </a:p>
          <a:p>
            <a:pPr marL="0" lvl="0" indent="0" algn="l" rtl="0">
              <a:lnSpc>
                <a:spcPct val="100000"/>
              </a:lnSpc>
              <a:spcBef>
                <a:spcPts val="800"/>
              </a:spcBef>
              <a:spcAft>
                <a:spcPts val="0"/>
              </a:spcAft>
              <a:buClr>
                <a:schemeClr val="dk1"/>
              </a:buClr>
              <a:buSzPts val="1100"/>
              <a:buFont typeface="Arial"/>
              <a:buNone/>
            </a:pPr>
            <a:endParaRPr sz="800" b="1"/>
          </a:p>
          <a:p>
            <a:pPr marL="0" lvl="0" indent="0" algn="ctr" rtl="0">
              <a:spcBef>
                <a:spcPts val="800"/>
              </a:spcBef>
              <a:spcAft>
                <a:spcPts val="0"/>
              </a:spcAft>
              <a:buClr>
                <a:schemeClr val="dk1"/>
              </a:buClr>
              <a:buSzPts val="1100"/>
              <a:buFont typeface="Arial"/>
              <a:buNone/>
            </a:pPr>
            <a:r>
              <a:rPr lang="en" sz="1600" b="1"/>
              <a:t>“Il n'y a qu'une seule définition valide du but d'une entreprise : créer un client.”</a:t>
            </a:r>
            <a:endParaRPr sz="1600" b="1"/>
          </a:p>
          <a:p>
            <a:pPr marL="0" lvl="0" indent="0" algn="ctr" rtl="0">
              <a:spcBef>
                <a:spcPts val="800"/>
              </a:spcBef>
              <a:spcAft>
                <a:spcPts val="0"/>
              </a:spcAft>
              <a:buNone/>
            </a:pPr>
            <a:endParaRPr sz="1400" b="1"/>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C735C3-B309-1CD7-CFE6-C65EAEE4D06C}"/>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93117905-1C48-39B2-CE39-4FFF8E5ACBC9}"/>
              </a:ext>
            </a:extLst>
          </p:cNvPr>
          <p:cNvSpPr>
            <a:spLocks noGrp="1"/>
          </p:cNvSpPr>
          <p:nvPr>
            <p:ph type="ctrTitle"/>
          </p:nvPr>
        </p:nvSpPr>
        <p:spPr>
          <a:xfrm>
            <a:off x="607554" y="1913878"/>
            <a:ext cx="8131446" cy="1315745"/>
          </a:xfrm>
        </p:spPr>
        <p:txBody>
          <a:bodyPr>
            <a:normAutofit/>
          </a:bodyPr>
          <a:lstStyle/>
          <a:p>
            <a:r>
              <a:rPr kumimoji="0" lang="en-GB" sz="3600" b="1" i="0" u="none" strike="noStrike" kern="0" cap="none" spc="0" normalizeH="0" baseline="0" noProof="0" dirty="0" err="1">
                <a:ln>
                  <a:noFill/>
                </a:ln>
                <a:effectLst/>
                <a:uLnTx/>
                <a:uFillTx/>
                <a:latin typeface="Arial"/>
                <a:cs typeface="Arial"/>
                <a:sym typeface="Arial"/>
              </a:rPr>
              <a:t>Activité</a:t>
            </a:r>
            <a:r>
              <a:rPr kumimoji="0" lang="en-GB" sz="3600" b="1" i="0" u="none" strike="noStrike" kern="0" cap="none" spc="0" normalizeH="0" baseline="0" noProof="0" dirty="0">
                <a:ln>
                  <a:noFill/>
                </a:ln>
                <a:effectLst/>
                <a:uLnTx/>
                <a:uFillTx/>
                <a:latin typeface="Arial"/>
                <a:cs typeface="Arial"/>
                <a:sym typeface="Arial"/>
              </a:rPr>
              <a:t> : </a:t>
            </a:r>
            <a:r>
              <a:rPr kumimoji="0" lang="en-GB" sz="3600" b="1" i="0" u="none" strike="noStrike" kern="0" cap="none" spc="0" normalizeH="0" baseline="0" noProof="0" dirty="0" err="1">
                <a:ln>
                  <a:noFill/>
                </a:ln>
                <a:effectLst/>
                <a:uLnTx/>
                <a:uFillTx/>
                <a:latin typeface="Arial"/>
                <a:cs typeface="Arial"/>
                <a:sym typeface="Arial"/>
              </a:rPr>
              <a:t>Écrire</a:t>
            </a:r>
            <a:r>
              <a:rPr kumimoji="0" lang="en-GB" sz="3600" b="1" i="0" u="none" strike="noStrike" kern="0" cap="none" spc="0" normalizeH="0" baseline="0" noProof="0" dirty="0">
                <a:ln>
                  <a:noFill/>
                </a:ln>
                <a:effectLst/>
                <a:uLnTx/>
                <a:uFillTx/>
                <a:latin typeface="Arial"/>
                <a:cs typeface="Arial"/>
                <a:sym typeface="Arial"/>
              </a:rPr>
              <a:t> </a:t>
            </a:r>
            <a:r>
              <a:rPr kumimoji="0" lang="en-GB" sz="3600" b="1" i="0" u="none" strike="noStrike" kern="0" cap="none" spc="0" normalizeH="0" baseline="0" noProof="0" dirty="0" err="1">
                <a:ln>
                  <a:noFill/>
                </a:ln>
                <a:effectLst/>
                <a:uLnTx/>
                <a:uFillTx/>
                <a:latin typeface="Arial"/>
                <a:cs typeface="Arial"/>
                <a:sym typeface="Arial"/>
              </a:rPr>
              <a:t>Scénario</a:t>
            </a:r>
            <a:r>
              <a:rPr kumimoji="0" lang="en-GB" sz="3600" b="1" i="0" u="none" strike="noStrike" kern="0" cap="none" spc="0" normalizeH="0" baseline="0" noProof="0" dirty="0">
                <a:ln>
                  <a:noFill/>
                </a:ln>
                <a:effectLst/>
                <a:uLnTx/>
                <a:uFillTx/>
                <a:latin typeface="Arial"/>
                <a:cs typeface="Arial"/>
                <a:sym typeface="Arial"/>
              </a:rPr>
              <a:t> </a:t>
            </a:r>
            <a:br>
              <a:rPr kumimoji="0" lang="en-GB" sz="3600" b="1" i="0" u="none" strike="noStrike" kern="0" cap="none" spc="0" normalizeH="0" baseline="0" noProof="0" dirty="0">
                <a:ln>
                  <a:noFill/>
                </a:ln>
                <a:effectLst/>
                <a:uLnTx/>
                <a:uFillTx/>
                <a:latin typeface="Arial"/>
                <a:cs typeface="Arial"/>
                <a:sym typeface="Arial"/>
              </a:rPr>
            </a:br>
            <a:r>
              <a:rPr kumimoji="0" lang="en-GB" sz="3600" b="1" i="0" u="none" strike="noStrike" kern="0" cap="none" spc="0" normalizeH="0" baseline="0" noProof="0" dirty="0">
                <a:ln>
                  <a:noFill/>
                </a:ln>
                <a:effectLst/>
                <a:uLnTx/>
                <a:uFillTx/>
                <a:latin typeface="Arial"/>
                <a:cs typeface="Arial"/>
                <a:sym typeface="Arial"/>
              </a:rPr>
              <a:t>Jeu-de-</a:t>
            </a:r>
            <a:r>
              <a:rPr kumimoji="0" lang="en-GB" sz="3600" b="1" i="0" u="none" strike="noStrike" kern="0" cap="none" spc="0" normalizeH="0" baseline="0" noProof="0" dirty="0" err="1">
                <a:ln>
                  <a:noFill/>
                </a:ln>
                <a:effectLst/>
                <a:uLnTx/>
                <a:uFillTx/>
                <a:latin typeface="Arial"/>
                <a:cs typeface="Arial"/>
                <a:sym typeface="Arial"/>
              </a:rPr>
              <a:t>Rôle</a:t>
            </a:r>
            <a:endParaRPr lang="fr-FR" dirty="0"/>
          </a:p>
        </p:txBody>
      </p:sp>
      <p:sp>
        <p:nvSpPr>
          <p:cNvPr id="2" name="Google Shape;303;p54">
            <a:extLst>
              <a:ext uri="{FF2B5EF4-FFF2-40B4-BE49-F238E27FC236}">
                <a16:creationId xmlns:a16="http://schemas.microsoft.com/office/drawing/2014/main" id="{759ACB59-7B5A-E4B4-A99C-52BA860FEA90}"/>
              </a:ext>
            </a:extLst>
          </p:cNvPr>
          <p:cNvSpPr txBox="1"/>
          <p:nvPr/>
        </p:nvSpPr>
        <p:spPr>
          <a:xfrm>
            <a:off x="1749912" y="3588740"/>
            <a:ext cx="5644176" cy="1175100"/>
          </a:xfrm>
          <a:prstGeom prst="rect">
            <a:avLst/>
          </a:prstGeom>
          <a:noFill/>
          <a:ln>
            <a:noFill/>
          </a:ln>
        </p:spPr>
        <p:txBody>
          <a:bodyPr spcFirstLastPara="1" wrap="square" lIns="91425" tIns="91425" rIns="91425" bIns="91425" anchor="t" anchorCtr="0">
            <a:noAutofit/>
          </a:bodyPr>
          <a:lstStyle/>
          <a:p>
            <a:pPr marL="0" lvl="0" indent="0" algn="ctr" rtl="0">
              <a:lnSpc>
                <a:spcPct val="150000"/>
              </a:lnSpc>
              <a:spcBef>
                <a:spcPts val="0"/>
              </a:spcBef>
              <a:spcAft>
                <a:spcPts val="0"/>
              </a:spcAft>
              <a:buNone/>
            </a:pPr>
            <a:r>
              <a:rPr lang="en" sz="2400" dirty="0" err="1">
                <a:solidFill>
                  <a:schemeClr val="bg1"/>
                </a:solidFill>
              </a:rPr>
              <a:t>Créez</a:t>
            </a:r>
            <a:r>
              <a:rPr lang="en" sz="2400" dirty="0">
                <a:solidFill>
                  <a:schemeClr val="bg1"/>
                </a:solidFill>
              </a:rPr>
              <a:t> des </a:t>
            </a:r>
            <a:r>
              <a:rPr lang="en" sz="2400" dirty="0" err="1">
                <a:solidFill>
                  <a:schemeClr val="bg1"/>
                </a:solidFill>
              </a:rPr>
              <a:t>groupes</a:t>
            </a:r>
            <a:r>
              <a:rPr lang="en" sz="2400" dirty="0">
                <a:solidFill>
                  <a:schemeClr val="bg1"/>
                </a:solidFill>
              </a:rPr>
              <a:t> de 3-4 </a:t>
            </a:r>
            <a:r>
              <a:rPr lang="en" sz="2400" dirty="0" err="1">
                <a:solidFill>
                  <a:schemeClr val="bg1"/>
                </a:solidFill>
              </a:rPr>
              <a:t>personnes</a:t>
            </a:r>
            <a:br>
              <a:rPr lang="en" sz="2400" dirty="0">
                <a:solidFill>
                  <a:schemeClr val="bg1"/>
                </a:solidFill>
              </a:rPr>
            </a:br>
            <a:r>
              <a:rPr lang="en" sz="2400" dirty="0" err="1">
                <a:solidFill>
                  <a:schemeClr val="bg1"/>
                </a:solidFill>
              </a:rPr>
              <a:t>Utilisez</a:t>
            </a:r>
            <a:r>
              <a:rPr lang="en" sz="2400" dirty="0">
                <a:solidFill>
                  <a:schemeClr val="bg1"/>
                </a:solidFill>
              </a:rPr>
              <a:t> les fiches </a:t>
            </a:r>
            <a:r>
              <a:rPr lang="en" sz="2400" dirty="0" err="1">
                <a:solidFill>
                  <a:schemeClr val="bg1"/>
                </a:solidFill>
              </a:rPr>
              <a:t>d’accompagnement</a:t>
            </a:r>
            <a:endParaRPr sz="2400" dirty="0">
              <a:solidFill>
                <a:schemeClr val="bg1"/>
              </a:solidFill>
            </a:endParaRPr>
          </a:p>
        </p:txBody>
      </p:sp>
    </p:spTree>
    <p:extLst>
      <p:ext uri="{BB962C8B-B14F-4D97-AF65-F5344CB8AC3E}">
        <p14:creationId xmlns:p14="http://schemas.microsoft.com/office/powerpoint/2010/main" val="140471833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09"/>
        <p:cNvGrpSpPr/>
        <p:nvPr/>
      </p:nvGrpSpPr>
      <p:grpSpPr>
        <a:xfrm>
          <a:off x="0" y="0"/>
          <a:ext cx="0" cy="0"/>
          <a:chOff x="0" y="0"/>
          <a:chExt cx="0" cy="0"/>
        </a:xfrm>
      </p:grpSpPr>
      <p:sp>
        <p:nvSpPr>
          <p:cNvPr id="310" name="Google Shape;310;p55"/>
          <p:cNvSpPr txBox="1">
            <a:spLocks noGrp="1"/>
          </p:cNvSpPr>
          <p:nvPr>
            <p:ph type="body" idx="1"/>
          </p:nvPr>
        </p:nvSpPr>
        <p:spPr>
          <a:xfrm>
            <a:off x="311700" y="883550"/>
            <a:ext cx="8520600" cy="4102200"/>
          </a:xfrm>
          <a:prstGeom prst="rect">
            <a:avLst/>
          </a:prstGeom>
        </p:spPr>
        <p:txBody>
          <a:bodyPr spcFirstLastPara="1" wrap="square" lIns="68575" tIns="34275" rIns="68575" bIns="34275" anchor="ctr" anchorCtr="0">
            <a:noAutofit/>
          </a:bodyPr>
          <a:lstStyle/>
          <a:p>
            <a:pPr marL="457200" lvl="0" indent="-361950" algn="l" rtl="0">
              <a:lnSpc>
                <a:spcPct val="115000"/>
              </a:lnSpc>
              <a:spcBef>
                <a:spcPts val="1200"/>
              </a:spcBef>
              <a:spcAft>
                <a:spcPts val="0"/>
              </a:spcAft>
              <a:buClr>
                <a:schemeClr val="dk1"/>
              </a:buClr>
              <a:buSzPts val="2100"/>
              <a:buChar char="•"/>
            </a:pPr>
            <a:r>
              <a:rPr lang="en">
                <a:solidFill>
                  <a:schemeClr val="dk1"/>
                </a:solidFill>
              </a:rPr>
              <a:t>Rédigez un scénario de jeu de rôle d’une durée maximale de 5 minutes, dans lequel un interlocuteur accompagne un client pour résoudre positivement.</a:t>
            </a:r>
            <a:br>
              <a:rPr lang="en">
                <a:solidFill>
                  <a:schemeClr val="dk1"/>
                </a:solidFill>
              </a:rPr>
            </a:br>
            <a:endParaRPr>
              <a:solidFill>
                <a:schemeClr val="dk1"/>
              </a:solidFill>
            </a:endParaRPr>
          </a:p>
          <a:p>
            <a:pPr marL="457200" lvl="0" indent="-361950" algn="l" rtl="0">
              <a:lnSpc>
                <a:spcPct val="115000"/>
              </a:lnSpc>
              <a:spcBef>
                <a:spcPts val="0"/>
              </a:spcBef>
              <a:spcAft>
                <a:spcPts val="0"/>
              </a:spcAft>
              <a:buClr>
                <a:schemeClr val="dk1"/>
              </a:buClr>
              <a:buSzPts val="2100"/>
              <a:buChar char="•"/>
            </a:pPr>
            <a:r>
              <a:rPr lang="en">
                <a:solidFill>
                  <a:schemeClr val="dk1"/>
                </a:solidFill>
              </a:rPr>
              <a:t>L’interlocuteur doit proposer trois solutions au client (voir la fiche).</a:t>
            </a:r>
            <a:br>
              <a:rPr lang="en">
                <a:solidFill>
                  <a:schemeClr val="dk1"/>
                </a:solidFill>
              </a:rPr>
            </a:br>
            <a:endParaRPr>
              <a:solidFill>
                <a:schemeClr val="dk1"/>
              </a:solidFill>
            </a:endParaRPr>
          </a:p>
          <a:p>
            <a:pPr marL="457200" lvl="0" indent="-361950" algn="l" rtl="0">
              <a:lnSpc>
                <a:spcPct val="115000"/>
              </a:lnSpc>
              <a:spcBef>
                <a:spcPts val="0"/>
              </a:spcBef>
              <a:spcAft>
                <a:spcPts val="0"/>
              </a:spcAft>
              <a:buClr>
                <a:schemeClr val="dk1"/>
              </a:buClr>
              <a:buSzPts val="2100"/>
              <a:buChar char="•"/>
            </a:pPr>
            <a:r>
              <a:rPr lang="en">
                <a:solidFill>
                  <a:schemeClr val="dk1"/>
                </a:solidFill>
              </a:rPr>
              <a:t>Le client devra adopter une attitude « difficile » (méfiant, impatient, énervé, hésitant ou exigeant). Malgré cela, la réponse de l’interlocuteur devra rester professionnelle, bienveillante et alignée avec les piliers de la Culture Client.</a:t>
            </a:r>
            <a:endParaRPr>
              <a:solidFill>
                <a:schemeClr val="dk1"/>
              </a:solidFill>
            </a:endParaRPr>
          </a:p>
        </p:txBody>
      </p:sp>
      <p:sp>
        <p:nvSpPr>
          <p:cNvPr id="311" name="Google Shape;311;p55"/>
          <p:cNvSpPr txBox="1">
            <a:spLocks noGrp="1"/>
          </p:cNvSpPr>
          <p:nvPr>
            <p:ph type="title"/>
          </p:nvPr>
        </p:nvSpPr>
        <p:spPr>
          <a:xfrm>
            <a:off x="311700" y="445025"/>
            <a:ext cx="8520600" cy="572700"/>
          </a:xfrm>
          <a:prstGeom prst="rect">
            <a:avLst/>
          </a:prstGeom>
        </p:spPr>
        <p:txBody>
          <a:bodyPr spcFirstLastPara="1" wrap="square" lIns="68575" tIns="34275" rIns="68575" bIns="34275" anchor="ctr" anchorCtr="0">
            <a:normAutofit/>
          </a:bodyPr>
          <a:lstStyle/>
          <a:p>
            <a:pPr marL="0" lvl="0" indent="0" algn="l" rtl="0">
              <a:spcBef>
                <a:spcPts val="0"/>
              </a:spcBef>
              <a:spcAft>
                <a:spcPts val="0"/>
              </a:spcAft>
              <a:buNone/>
            </a:pPr>
            <a:r>
              <a:rPr lang="en"/>
              <a:t>Introduction à l’activité</a:t>
            </a:r>
            <a:endParaRPr/>
          </a:p>
        </p:txBody>
      </p:sp>
      <p:sp>
        <p:nvSpPr>
          <p:cNvPr id="312" name="Google Shape;312;p5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fld id="{00000000-1234-1234-1234-123412341234}" type="slidenum">
              <a:rPr lang="en" sz="1400">
                <a:solidFill>
                  <a:srgbClr val="000000"/>
                </a:solidFill>
              </a:rPr>
              <a:t>22</a:t>
            </a:fld>
            <a:endParaRPr sz="1400">
              <a:solidFill>
                <a:srgbClr val="000000"/>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16"/>
        <p:cNvGrpSpPr/>
        <p:nvPr/>
      </p:nvGrpSpPr>
      <p:grpSpPr>
        <a:xfrm>
          <a:off x="0" y="0"/>
          <a:ext cx="0" cy="0"/>
          <a:chOff x="0" y="0"/>
          <a:chExt cx="0" cy="0"/>
        </a:xfrm>
      </p:grpSpPr>
      <p:sp>
        <p:nvSpPr>
          <p:cNvPr id="317" name="Google Shape;317;p56"/>
          <p:cNvSpPr txBox="1">
            <a:spLocks noGrp="1"/>
          </p:cNvSpPr>
          <p:nvPr>
            <p:ph type="body" idx="1"/>
          </p:nvPr>
        </p:nvSpPr>
        <p:spPr>
          <a:xfrm>
            <a:off x="311700" y="1138125"/>
            <a:ext cx="8520600" cy="3430800"/>
          </a:xfrm>
          <a:prstGeom prst="rect">
            <a:avLst/>
          </a:prstGeom>
        </p:spPr>
        <p:txBody>
          <a:bodyPr spcFirstLastPara="1" wrap="square" lIns="68575" tIns="34275" rIns="68575" bIns="34275" anchor="ctr" anchorCtr="0">
            <a:noAutofit/>
          </a:bodyPr>
          <a:lstStyle/>
          <a:p>
            <a:pPr marL="0" lvl="0" indent="0" algn="l" rtl="0">
              <a:lnSpc>
                <a:spcPct val="95000"/>
              </a:lnSpc>
              <a:spcBef>
                <a:spcPts val="800"/>
              </a:spcBef>
              <a:spcAft>
                <a:spcPts val="0"/>
              </a:spcAft>
              <a:buNone/>
            </a:pPr>
            <a:r>
              <a:rPr lang="en" sz="1400" b="1">
                <a:solidFill>
                  <a:schemeClr val="dk1"/>
                </a:solidFill>
              </a:rPr>
              <a:t>Technicien :</a:t>
            </a:r>
            <a:r>
              <a:rPr lang="en" sz="1400">
                <a:solidFill>
                  <a:schemeClr val="dk1"/>
                </a:solidFill>
              </a:rPr>
              <a:t> “Bonjour, je viens pour …”</a:t>
            </a:r>
            <a:endParaRPr sz="1400">
              <a:solidFill>
                <a:schemeClr val="dk1"/>
              </a:solidFill>
            </a:endParaRPr>
          </a:p>
          <a:p>
            <a:pPr marL="0" lvl="0" indent="0" algn="l" rtl="0">
              <a:lnSpc>
                <a:spcPct val="95000"/>
              </a:lnSpc>
              <a:spcBef>
                <a:spcPts val="800"/>
              </a:spcBef>
              <a:spcAft>
                <a:spcPts val="0"/>
              </a:spcAft>
              <a:buNone/>
            </a:pPr>
            <a:r>
              <a:rPr lang="en" sz="1400" b="1">
                <a:solidFill>
                  <a:schemeClr val="dk1"/>
                </a:solidFill>
              </a:rPr>
              <a:t>Client: </a:t>
            </a:r>
            <a:r>
              <a:rPr lang="en" sz="1400" i="1">
                <a:solidFill>
                  <a:srgbClr val="595959"/>
                </a:solidFill>
              </a:rPr>
              <a:t>coupe la parole</a:t>
            </a:r>
            <a:r>
              <a:rPr lang="en" sz="1400">
                <a:solidFill>
                  <a:schemeClr val="dk1"/>
                </a:solidFill>
              </a:rPr>
              <a:t> “Enfin. J’ai expliqué trois fois le problème à vos collègues, débrouillez-vous”</a:t>
            </a:r>
            <a:r>
              <a:rPr lang="en" sz="1400">
                <a:solidFill>
                  <a:srgbClr val="595959"/>
                </a:solidFill>
              </a:rPr>
              <a:t> </a:t>
            </a:r>
            <a:r>
              <a:rPr lang="en" sz="1400" i="1">
                <a:solidFill>
                  <a:srgbClr val="595959"/>
                </a:solidFill>
              </a:rPr>
              <a:t>et commence à fermer la porte de son bureau</a:t>
            </a:r>
            <a:endParaRPr sz="1400" i="1">
              <a:solidFill>
                <a:srgbClr val="595959"/>
              </a:solidFill>
            </a:endParaRPr>
          </a:p>
          <a:p>
            <a:pPr marL="0" lvl="0" indent="0" algn="l" rtl="0">
              <a:lnSpc>
                <a:spcPct val="95000"/>
              </a:lnSpc>
              <a:spcBef>
                <a:spcPts val="800"/>
              </a:spcBef>
              <a:spcAft>
                <a:spcPts val="0"/>
              </a:spcAft>
              <a:buNone/>
            </a:pPr>
            <a:r>
              <a:rPr lang="en" sz="1400" b="1">
                <a:solidFill>
                  <a:schemeClr val="dk1"/>
                </a:solidFill>
              </a:rPr>
              <a:t>Technicien :</a:t>
            </a:r>
            <a:r>
              <a:rPr lang="en" sz="1400">
                <a:solidFill>
                  <a:schemeClr val="dk1"/>
                </a:solidFill>
              </a:rPr>
              <a:t> “Ça doit être frustrant – pourriez-vous m’indiquer où est installé l’équipement ?” </a:t>
            </a:r>
            <a:r>
              <a:rPr lang="en" sz="1400" b="1">
                <a:solidFill>
                  <a:schemeClr val="dk1"/>
                </a:solidFill>
              </a:rPr>
              <a:t>(Pilier Empathie)</a:t>
            </a:r>
            <a:endParaRPr sz="1400" b="1">
              <a:solidFill>
                <a:schemeClr val="dk1"/>
              </a:solidFill>
            </a:endParaRPr>
          </a:p>
          <a:p>
            <a:pPr marL="0" lvl="0" indent="0" algn="l" rtl="0">
              <a:lnSpc>
                <a:spcPct val="95000"/>
              </a:lnSpc>
              <a:spcBef>
                <a:spcPts val="800"/>
              </a:spcBef>
              <a:spcAft>
                <a:spcPts val="0"/>
              </a:spcAft>
              <a:buNone/>
            </a:pPr>
            <a:r>
              <a:rPr lang="en" sz="1400" i="1">
                <a:solidFill>
                  <a:srgbClr val="595959"/>
                </a:solidFill>
              </a:rPr>
              <a:t>Client montre du doigt un couloir</a:t>
            </a:r>
            <a:endParaRPr sz="1400" i="1">
              <a:solidFill>
                <a:srgbClr val="595959"/>
              </a:solidFill>
            </a:endParaRPr>
          </a:p>
          <a:p>
            <a:pPr marL="0" lvl="0" indent="0" algn="l" rtl="0">
              <a:lnSpc>
                <a:spcPct val="95000"/>
              </a:lnSpc>
              <a:spcBef>
                <a:spcPts val="800"/>
              </a:spcBef>
              <a:spcAft>
                <a:spcPts val="0"/>
              </a:spcAft>
              <a:buNone/>
            </a:pPr>
            <a:r>
              <a:rPr lang="en" sz="1400" b="1">
                <a:solidFill>
                  <a:schemeClr val="dk1"/>
                </a:solidFill>
              </a:rPr>
              <a:t>Technicien :</a:t>
            </a:r>
            <a:r>
              <a:rPr lang="en" sz="1400">
                <a:solidFill>
                  <a:schemeClr val="dk1"/>
                </a:solidFill>
              </a:rPr>
              <a:t> “Merci beaucoup, je comprends que ce n’est pas idéale. Je fais un diagnostic et reviens vers vous dès que possible” </a:t>
            </a:r>
            <a:r>
              <a:rPr lang="en" sz="1400" b="1">
                <a:solidFill>
                  <a:schemeClr val="dk1"/>
                </a:solidFill>
              </a:rPr>
              <a:t>(Pilier Empathie) </a:t>
            </a:r>
            <a:r>
              <a:rPr lang="en" sz="1400" i="1">
                <a:solidFill>
                  <a:srgbClr val="595959"/>
                </a:solidFill>
              </a:rPr>
              <a:t>Le client claque sa porte un peu fort, en grognant</a:t>
            </a:r>
            <a:endParaRPr sz="1400" i="1">
              <a:solidFill>
                <a:srgbClr val="595959"/>
              </a:solidFill>
            </a:endParaRPr>
          </a:p>
          <a:p>
            <a:pPr marL="0" lvl="0" indent="0" algn="l" rtl="0">
              <a:lnSpc>
                <a:spcPct val="95000"/>
              </a:lnSpc>
              <a:spcBef>
                <a:spcPts val="800"/>
              </a:spcBef>
              <a:spcAft>
                <a:spcPts val="0"/>
              </a:spcAft>
              <a:buNone/>
            </a:pPr>
            <a:r>
              <a:rPr lang="en" sz="1400" i="1">
                <a:solidFill>
                  <a:srgbClr val="595959"/>
                </a:solidFill>
              </a:rPr>
              <a:t>Le technicien trouve difficilement l’équipement dans un placard du couloir, réalise le diagnostic, et retourne toquer à la porte pour proposer la solution 1</a:t>
            </a:r>
            <a:endParaRPr sz="1400" i="1">
              <a:solidFill>
                <a:srgbClr val="595959"/>
              </a:solidFill>
            </a:endParaRPr>
          </a:p>
          <a:p>
            <a:pPr marL="0" lvl="0" indent="0" algn="l" rtl="0">
              <a:lnSpc>
                <a:spcPct val="95000"/>
              </a:lnSpc>
              <a:spcBef>
                <a:spcPts val="800"/>
              </a:spcBef>
              <a:spcAft>
                <a:spcPts val="0"/>
              </a:spcAft>
              <a:buNone/>
            </a:pPr>
            <a:endParaRPr sz="1400" i="1">
              <a:solidFill>
                <a:srgbClr val="595959"/>
              </a:solidFill>
            </a:endParaRPr>
          </a:p>
          <a:p>
            <a:pPr marL="0" lvl="0" indent="0" algn="l" rtl="0">
              <a:lnSpc>
                <a:spcPct val="95000"/>
              </a:lnSpc>
              <a:spcBef>
                <a:spcPts val="800"/>
              </a:spcBef>
              <a:spcAft>
                <a:spcPts val="0"/>
              </a:spcAft>
              <a:buNone/>
            </a:pPr>
            <a:r>
              <a:rPr lang="en" sz="1400">
                <a:solidFill>
                  <a:schemeClr val="dk1"/>
                </a:solidFill>
              </a:rPr>
              <a:t>(... Et poursuivre avec les solutions 2 et 3)</a:t>
            </a:r>
            <a:endParaRPr sz="1400">
              <a:solidFill>
                <a:schemeClr val="dk1"/>
              </a:solidFill>
            </a:endParaRPr>
          </a:p>
        </p:txBody>
      </p:sp>
      <p:sp>
        <p:nvSpPr>
          <p:cNvPr id="318" name="Google Shape;318;p56"/>
          <p:cNvSpPr txBox="1">
            <a:spLocks noGrp="1"/>
          </p:cNvSpPr>
          <p:nvPr>
            <p:ph type="title"/>
          </p:nvPr>
        </p:nvSpPr>
        <p:spPr>
          <a:xfrm>
            <a:off x="311700" y="445025"/>
            <a:ext cx="8520600" cy="572700"/>
          </a:xfrm>
          <a:prstGeom prst="rect">
            <a:avLst/>
          </a:prstGeom>
        </p:spPr>
        <p:txBody>
          <a:bodyPr spcFirstLastPara="1" wrap="square" lIns="68575" tIns="34275" rIns="68575" bIns="34275" anchor="ctr" anchorCtr="0">
            <a:normAutofit/>
          </a:bodyPr>
          <a:lstStyle/>
          <a:p>
            <a:pPr marL="0" lvl="0" indent="0" algn="l" rtl="0">
              <a:spcBef>
                <a:spcPts val="0"/>
              </a:spcBef>
              <a:spcAft>
                <a:spcPts val="0"/>
              </a:spcAft>
              <a:buNone/>
            </a:pPr>
            <a:r>
              <a:rPr lang="en"/>
              <a:t>Exemple de Scénario Dialogue</a:t>
            </a:r>
            <a:endParaRPr/>
          </a:p>
        </p:txBody>
      </p:sp>
      <p:sp>
        <p:nvSpPr>
          <p:cNvPr id="319" name="Google Shape;319;p5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fld id="{00000000-1234-1234-1234-123412341234}" type="slidenum">
              <a:rPr lang="en" sz="1400">
                <a:solidFill>
                  <a:srgbClr val="000000"/>
                </a:solidFill>
              </a:rPr>
              <a:t>23</a:t>
            </a:fld>
            <a:endParaRPr sz="1400">
              <a:solidFill>
                <a:srgbClr val="000000"/>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23"/>
        <p:cNvGrpSpPr/>
        <p:nvPr/>
      </p:nvGrpSpPr>
      <p:grpSpPr>
        <a:xfrm>
          <a:off x="0" y="0"/>
          <a:ext cx="0" cy="0"/>
          <a:chOff x="0" y="0"/>
          <a:chExt cx="0" cy="0"/>
        </a:xfrm>
      </p:grpSpPr>
      <p:sp>
        <p:nvSpPr>
          <p:cNvPr id="324" name="Google Shape;324;p57"/>
          <p:cNvSpPr txBox="1">
            <a:spLocks noGrp="1"/>
          </p:cNvSpPr>
          <p:nvPr>
            <p:ph type="body" idx="2"/>
          </p:nvPr>
        </p:nvSpPr>
        <p:spPr>
          <a:xfrm>
            <a:off x="4798500" y="449525"/>
            <a:ext cx="4119000" cy="4348800"/>
          </a:xfrm>
          <a:prstGeom prst="rect">
            <a:avLst/>
          </a:prstGeom>
        </p:spPr>
        <p:txBody>
          <a:bodyPr spcFirstLastPara="1" wrap="square" lIns="68575" tIns="34275" rIns="68575" bIns="34275" anchor="ctr" anchorCtr="0">
            <a:noAutofit/>
          </a:bodyPr>
          <a:lstStyle/>
          <a:p>
            <a:pPr marL="0" lvl="0" indent="0" algn="l" rtl="0">
              <a:spcBef>
                <a:spcPts val="1200"/>
              </a:spcBef>
              <a:spcAft>
                <a:spcPts val="0"/>
              </a:spcAft>
              <a:buNone/>
            </a:pPr>
            <a:r>
              <a:rPr lang="en" sz="1300" i="1">
                <a:solidFill>
                  <a:schemeClr val="dk1"/>
                </a:solidFill>
              </a:rPr>
              <a:t>Complétez le scénario* de jeu de rôle sur vos fiches en appliquant les Piliers de la Culture Client :</a:t>
            </a:r>
            <a:endParaRPr sz="1300" i="1">
              <a:solidFill>
                <a:schemeClr val="dk1"/>
              </a:solidFill>
            </a:endParaRPr>
          </a:p>
          <a:p>
            <a:pPr marL="457200" lvl="0" indent="-311150" algn="l" rtl="0">
              <a:spcBef>
                <a:spcPts val="800"/>
              </a:spcBef>
              <a:spcAft>
                <a:spcPts val="0"/>
              </a:spcAft>
              <a:buClr>
                <a:schemeClr val="dk1"/>
              </a:buClr>
              <a:buSzPts val="1300"/>
              <a:buChar char="●"/>
            </a:pPr>
            <a:r>
              <a:rPr lang="en" sz="1300" b="1">
                <a:solidFill>
                  <a:schemeClr val="dk1"/>
                </a:solidFill>
              </a:rPr>
              <a:t>L'écoute active :</a:t>
            </a:r>
            <a:r>
              <a:rPr lang="en" sz="1300">
                <a:solidFill>
                  <a:schemeClr val="dk1"/>
                </a:solidFill>
              </a:rPr>
              <a:t> Écouter attentivement le client pour bien comprendre sa demande ou son problème.</a:t>
            </a:r>
            <a:endParaRPr sz="1300">
              <a:solidFill>
                <a:schemeClr val="dk1"/>
              </a:solidFill>
            </a:endParaRPr>
          </a:p>
          <a:p>
            <a:pPr marL="457200" lvl="0" indent="-311150" algn="l" rtl="0">
              <a:spcBef>
                <a:spcPts val="800"/>
              </a:spcBef>
              <a:spcAft>
                <a:spcPts val="0"/>
              </a:spcAft>
              <a:buClr>
                <a:schemeClr val="dk1"/>
              </a:buClr>
              <a:buSzPts val="1300"/>
              <a:buChar char="●"/>
            </a:pPr>
            <a:r>
              <a:rPr lang="en" sz="1300" b="1">
                <a:solidFill>
                  <a:schemeClr val="dk1"/>
                </a:solidFill>
              </a:rPr>
              <a:t>Empathie: </a:t>
            </a:r>
            <a:r>
              <a:rPr lang="en" sz="1300">
                <a:solidFill>
                  <a:schemeClr val="dk1"/>
                </a:solidFill>
              </a:rPr>
              <a:t>Comprendre et reconnaître les émotions de l'autre (stress, urgence, colère) sans les juger.</a:t>
            </a:r>
            <a:endParaRPr sz="1300">
              <a:solidFill>
                <a:schemeClr val="dk1"/>
              </a:solidFill>
            </a:endParaRPr>
          </a:p>
          <a:p>
            <a:pPr marL="457200" lvl="0" indent="-311150" algn="l" rtl="0">
              <a:spcBef>
                <a:spcPts val="800"/>
              </a:spcBef>
              <a:spcAft>
                <a:spcPts val="0"/>
              </a:spcAft>
              <a:buClr>
                <a:schemeClr val="dk1"/>
              </a:buClr>
              <a:buSzPts val="1300"/>
              <a:buChar char="●"/>
            </a:pPr>
            <a:r>
              <a:rPr lang="en" sz="1300" b="1">
                <a:solidFill>
                  <a:schemeClr val="dk1"/>
                </a:solidFill>
              </a:rPr>
              <a:t>La reformulation :</a:t>
            </a:r>
            <a:r>
              <a:rPr lang="en" sz="1300">
                <a:solidFill>
                  <a:schemeClr val="dk1"/>
                </a:solidFill>
              </a:rPr>
              <a:t> Être capable de reformuler les propos du client pour s'assurer d'avoir bien compris et valider l'information.</a:t>
            </a:r>
            <a:endParaRPr sz="1300">
              <a:solidFill>
                <a:schemeClr val="dk1"/>
              </a:solidFill>
            </a:endParaRPr>
          </a:p>
          <a:p>
            <a:pPr marL="457200" lvl="0" indent="-311150" algn="l" rtl="0">
              <a:spcBef>
                <a:spcPts val="800"/>
              </a:spcBef>
              <a:spcAft>
                <a:spcPts val="0"/>
              </a:spcAft>
              <a:buClr>
                <a:schemeClr val="dk1"/>
              </a:buClr>
              <a:buSzPts val="1300"/>
              <a:buChar char="●"/>
            </a:pPr>
            <a:r>
              <a:rPr lang="en" sz="1300" b="1">
                <a:solidFill>
                  <a:schemeClr val="dk1"/>
                </a:solidFill>
              </a:rPr>
              <a:t>La pédagogie :</a:t>
            </a:r>
            <a:r>
              <a:rPr lang="en" sz="1300">
                <a:solidFill>
                  <a:schemeClr val="dk1"/>
                </a:solidFill>
              </a:rPr>
              <a:t> Savoir expliquer des situations techniques complexes de manière simple et compréhensible pour le client.</a:t>
            </a:r>
            <a:endParaRPr sz="1300">
              <a:solidFill>
                <a:schemeClr val="dk1"/>
              </a:solidFill>
            </a:endParaRPr>
          </a:p>
          <a:p>
            <a:pPr marL="457200" lvl="0" indent="-311150" algn="l" rtl="0">
              <a:spcBef>
                <a:spcPts val="800"/>
              </a:spcBef>
              <a:spcAft>
                <a:spcPts val="0"/>
              </a:spcAft>
              <a:buClr>
                <a:schemeClr val="dk1"/>
              </a:buClr>
              <a:buSzPts val="1300"/>
              <a:buChar char="●"/>
            </a:pPr>
            <a:r>
              <a:rPr lang="en" sz="1300" b="1">
                <a:solidFill>
                  <a:schemeClr val="dk1"/>
                </a:solidFill>
              </a:rPr>
              <a:t>La verbalisation précise :</a:t>
            </a:r>
            <a:r>
              <a:rPr lang="en" sz="1300">
                <a:solidFill>
                  <a:schemeClr val="dk1"/>
                </a:solidFill>
              </a:rPr>
              <a:t> Pouvoir verbaliser clairement et précisément les informations pour que l'interlocuteur qui traitera le problème comprenne bien l'origine d'une panne.</a:t>
            </a:r>
            <a:endParaRPr sz="1300">
              <a:solidFill>
                <a:schemeClr val="dk1"/>
              </a:solidFill>
            </a:endParaRPr>
          </a:p>
          <a:p>
            <a:pPr marL="0" marR="0" lvl="0" indent="0" algn="l" rtl="0">
              <a:lnSpc>
                <a:spcPct val="115000"/>
              </a:lnSpc>
              <a:spcBef>
                <a:spcPts val="0"/>
              </a:spcBef>
              <a:spcAft>
                <a:spcPts val="0"/>
              </a:spcAft>
              <a:buNone/>
            </a:pPr>
            <a:endParaRPr sz="1300" i="1">
              <a:solidFill>
                <a:schemeClr val="dk1"/>
              </a:solidFill>
            </a:endParaRPr>
          </a:p>
          <a:p>
            <a:pPr marL="0" marR="0" lvl="0" indent="0" algn="l" rtl="0">
              <a:lnSpc>
                <a:spcPct val="115000"/>
              </a:lnSpc>
              <a:spcBef>
                <a:spcPts val="0"/>
              </a:spcBef>
              <a:spcAft>
                <a:spcPts val="0"/>
              </a:spcAft>
              <a:buNone/>
            </a:pPr>
            <a:r>
              <a:rPr lang="en" sz="1300" i="1">
                <a:solidFill>
                  <a:schemeClr val="dk1"/>
                </a:solidFill>
              </a:rPr>
              <a:t>*Le scénario ne doit pas dépasser 5 minutes</a:t>
            </a:r>
            <a:endParaRPr sz="1300" i="1">
              <a:solidFill>
                <a:schemeClr val="dk1"/>
              </a:solidFill>
            </a:endParaRPr>
          </a:p>
        </p:txBody>
      </p:sp>
      <p:sp>
        <p:nvSpPr>
          <p:cNvPr id="325" name="Google Shape;325;p57"/>
          <p:cNvSpPr txBox="1">
            <a:spLocks noGrp="1"/>
          </p:cNvSpPr>
          <p:nvPr>
            <p:ph type="title"/>
          </p:nvPr>
        </p:nvSpPr>
        <p:spPr>
          <a:xfrm>
            <a:off x="265500" y="1233175"/>
            <a:ext cx="4045200" cy="1482300"/>
          </a:xfrm>
          <a:prstGeom prst="rect">
            <a:avLst/>
          </a:prstGeom>
        </p:spPr>
        <p:txBody>
          <a:bodyPr spcFirstLastPara="1" wrap="square" lIns="68575" tIns="34275" rIns="68575" bIns="34275" anchor="b" anchorCtr="0">
            <a:normAutofit/>
          </a:bodyPr>
          <a:lstStyle/>
          <a:p>
            <a:pPr marL="0" lvl="0" indent="0" algn="ctr" rtl="0">
              <a:spcBef>
                <a:spcPts val="0"/>
              </a:spcBef>
              <a:spcAft>
                <a:spcPts val="0"/>
              </a:spcAft>
              <a:buNone/>
            </a:pPr>
            <a:r>
              <a:rPr lang="en"/>
              <a:t>Écriture Scénario</a:t>
            </a:r>
            <a:endParaRPr/>
          </a:p>
        </p:txBody>
      </p:sp>
      <p:sp>
        <p:nvSpPr>
          <p:cNvPr id="326" name="Google Shape;326;p5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fld id="{00000000-1234-1234-1234-123412341234}" type="slidenum">
              <a:rPr lang="en"/>
              <a:t>24</a:t>
            </a:fld>
            <a:endParaRPr/>
          </a:p>
        </p:txBody>
      </p:sp>
      <p:sp>
        <p:nvSpPr>
          <p:cNvPr id="327" name="Google Shape;327;p57"/>
          <p:cNvSpPr txBox="1">
            <a:spLocks noGrp="1"/>
          </p:cNvSpPr>
          <p:nvPr>
            <p:ph type="subTitle" idx="1"/>
          </p:nvPr>
        </p:nvSpPr>
        <p:spPr>
          <a:xfrm>
            <a:off x="265500" y="2803075"/>
            <a:ext cx="4045200" cy="615300"/>
          </a:xfrm>
          <a:prstGeom prst="rect">
            <a:avLst/>
          </a:prstGeom>
        </p:spPr>
        <p:txBody>
          <a:bodyPr spcFirstLastPara="1" wrap="square" lIns="68575" tIns="34275" rIns="68575" bIns="34275" anchor="t" anchorCtr="0">
            <a:normAutofit fontScale="85000" lnSpcReduction="20000"/>
          </a:bodyPr>
          <a:lstStyle/>
          <a:p>
            <a:pPr marL="0" lvl="0" indent="0" algn="ctr" rtl="0">
              <a:spcBef>
                <a:spcPts val="800"/>
              </a:spcBef>
              <a:spcAft>
                <a:spcPts val="0"/>
              </a:spcAft>
              <a:buNone/>
            </a:pPr>
            <a:r>
              <a:rPr lang="en"/>
              <a:t>Utilisez la fiche d’accompagnement scénario</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32" name="Google Shape;332;p58"/>
          <p:cNvSpPr txBox="1">
            <a:spLocks noGrp="1"/>
          </p:cNvSpPr>
          <p:nvPr>
            <p:ph type="title"/>
          </p:nvPr>
        </p:nvSpPr>
        <p:spPr>
          <a:xfrm>
            <a:off x="311700" y="2150850"/>
            <a:ext cx="8520600" cy="841800"/>
          </a:xfrm>
          <a:prstGeom prst="rect">
            <a:avLst/>
          </a:prstGeom>
        </p:spPr>
        <p:txBody>
          <a:bodyPr spcFirstLastPara="1" wrap="square" lIns="68575" tIns="34275" rIns="68575" bIns="34275" anchor="ctr" anchorCtr="0">
            <a:normAutofit/>
          </a:bodyPr>
          <a:lstStyle/>
          <a:p>
            <a:pPr marL="0" lvl="0" indent="0" algn="ctr" rtl="0">
              <a:spcBef>
                <a:spcPts val="0"/>
              </a:spcBef>
              <a:spcAft>
                <a:spcPts val="0"/>
              </a:spcAft>
              <a:buNone/>
            </a:pPr>
            <a:r>
              <a:rPr lang="en"/>
              <a:t>Pause (20 mins)</a:t>
            </a:r>
            <a:endParaRPr/>
          </a:p>
        </p:txBody>
      </p:sp>
      <p:sp>
        <p:nvSpPr>
          <p:cNvPr id="333" name="Google Shape;333;p5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fld id="{00000000-1234-1234-1234-123412341234}" type="slidenum">
              <a:rPr lang="en" sz="1400">
                <a:solidFill>
                  <a:srgbClr val="000000"/>
                </a:solidFill>
              </a:rPr>
              <a:t>25</a:t>
            </a:fld>
            <a:endParaRPr sz="1400">
              <a:solidFill>
                <a:srgbClr val="000000"/>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37"/>
        <p:cNvGrpSpPr/>
        <p:nvPr/>
      </p:nvGrpSpPr>
      <p:grpSpPr>
        <a:xfrm>
          <a:off x="0" y="0"/>
          <a:ext cx="0" cy="0"/>
          <a:chOff x="0" y="0"/>
          <a:chExt cx="0" cy="0"/>
        </a:xfrm>
      </p:grpSpPr>
      <p:sp>
        <p:nvSpPr>
          <p:cNvPr id="338" name="Google Shape;338;p59"/>
          <p:cNvSpPr txBox="1">
            <a:spLocks noGrp="1"/>
          </p:cNvSpPr>
          <p:nvPr>
            <p:ph type="title"/>
          </p:nvPr>
        </p:nvSpPr>
        <p:spPr>
          <a:xfrm>
            <a:off x="311700" y="2150850"/>
            <a:ext cx="8520600" cy="841800"/>
          </a:xfrm>
          <a:prstGeom prst="rect">
            <a:avLst/>
          </a:prstGeom>
        </p:spPr>
        <p:txBody>
          <a:bodyPr spcFirstLastPara="1" wrap="square" lIns="68575" tIns="34275" rIns="68575" bIns="34275" anchor="ctr" anchorCtr="0">
            <a:normAutofit fontScale="90000"/>
          </a:bodyPr>
          <a:lstStyle/>
          <a:p>
            <a:pPr marL="0" marR="0" lvl="0" indent="0" algn="ctr" rtl="0">
              <a:lnSpc>
                <a:spcPct val="100000"/>
              </a:lnSpc>
              <a:spcBef>
                <a:spcPts val="0"/>
              </a:spcBef>
              <a:spcAft>
                <a:spcPts val="0"/>
              </a:spcAft>
              <a:buNone/>
            </a:pPr>
            <a:r>
              <a:rPr lang="en"/>
              <a:t>Activité en Tandem : Jouer vos scénarios</a:t>
            </a:r>
            <a:endParaRPr/>
          </a:p>
          <a:p>
            <a:pPr marL="0" marR="0" lvl="0" indent="0" algn="ctr" rtl="0">
              <a:lnSpc>
                <a:spcPct val="100000"/>
              </a:lnSpc>
              <a:spcBef>
                <a:spcPts val="0"/>
              </a:spcBef>
              <a:spcAft>
                <a:spcPts val="0"/>
              </a:spcAft>
              <a:buNone/>
            </a:pPr>
            <a:r>
              <a:rPr lang="en"/>
              <a:t>(5 mins/groupe)</a:t>
            </a:r>
            <a:endParaRPr/>
          </a:p>
        </p:txBody>
      </p:sp>
      <p:sp>
        <p:nvSpPr>
          <p:cNvPr id="339" name="Google Shape;339;p5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fld id="{00000000-1234-1234-1234-123412341234}" type="slidenum">
              <a:rPr lang="en" sz="1400">
                <a:solidFill>
                  <a:srgbClr val="000000"/>
                </a:solidFill>
              </a:rPr>
              <a:t>26</a:t>
            </a:fld>
            <a:endParaRPr sz="1400">
              <a:solidFill>
                <a:srgbClr val="000000"/>
              </a:solidFill>
            </a:endParaRPr>
          </a:p>
        </p:txBody>
      </p:sp>
      <p:sp>
        <p:nvSpPr>
          <p:cNvPr id="340" name="Google Shape;340;p59"/>
          <p:cNvSpPr txBox="1"/>
          <p:nvPr/>
        </p:nvSpPr>
        <p:spPr>
          <a:xfrm>
            <a:off x="311600" y="3069175"/>
            <a:ext cx="8520600" cy="6138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None/>
            </a:pPr>
            <a:r>
              <a:rPr lang="en" sz="2400">
                <a:solidFill>
                  <a:schemeClr val="dk2"/>
                </a:solidFill>
              </a:rPr>
              <a:t>Groupe A présente puis Groupe B présente</a:t>
            </a:r>
            <a:endParaRPr sz="2400">
              <a:solidFill>
                <a:schemeClr val="dk2"/>
              </a:solidFil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44"/>
        <p:cNvGrpSpPr/>
        <p:nvPr/>
      </p:nvGrpSpPr>
      <p:grpSpPr>
        <a:xfrm>
          <a:off x="0" y="0"/>
          <a:ext cx="0" cy="0"/>
          <a:chOff x="0" y="0"/>
          <a:chExt cx="0" cy="0"/>
        </a:xfrm>
      </p:grpSpPr>
      <p:sp>
        <p:nvSpPr>
          <p:cNvPr id="345" name="Google Shape;345;p60"/>
          <p:cNvSpPr txBox="1">
            <a:spLocks noGrp="1"/>
          </p:cNvSpPr>
          <p:nvPr>
            <p:ph type="body" idx="1"/>
          </p:nvPr>
        </p:nvSpPr>
        <p:spPr>
          <a:xfrm>
            <a:off x="311700" y="1153988"/>
            <a:ext cx="8520600" cy="3414900"/>
          </a:xfrm>
          <a:prstGeom prst="rect">
            <a:avLst/>
          </a:prstGeom>
        </p:spPr>
        <p:txBody>
          <a:bodyPr spcFirstLastPara="1" wrap="square" lIns="68575" tIns="34275" rIns="68575" bIns="34275" anchor="ctr" anchorCtr="0">
            <a:noAutofit/>
          </a:bodyPr>
          <a:lstStyle/>
          <a:p>
            <a:pPr marL="457200" lvl="0" indent="-381000" algn="l" rtl="0">
              <a:spcBef>
                <a:spcPts val="1200"/>
              </a:spcBef>
              <a:spcAft>
                <a:spcPts val="0"/>
              </a:spcAft>
              <a:buClr>
                <a:schemeClr val="dk1"/>
              </a:buClr>
              <a:buSzPts val="2400"/>
              <a:buChar char="●"/>
            </a:pPr>
            <a:r>
              <a:rPr lang="en" sz="2400" dirty="0" err="1">
                <a:solidFill>
                  <a:schemeClr val="dk1"/>
                </a:solidFill>
              </a:rPr>
              <a:t>Remplissez</a:t>
            </a:r>
            <a:r>
              <a:rPr lang="en" sz="2400" dirty="0">
                <a:solidFill>
                  <a:schemeClr val="dk1"/>
                </a:solidFill>
              </a:rPr>
              <a:t> la </a:t>
            </a:r>
            <a:r>
              <a:rPr lang="en" sz="2400" dirty="0" err="1">
                <a:solidFill>
                  <a:schemeClr val="dk1"/>
                </a:solidFill>
              </a:rPr>
              <a:t>partie</a:t>
            </a:r>
            <a:r>
              <a:rPr lang="en" sz="2400" dirty="0">
                <a:solidFill>
                  <a:schemeClr val="dk1"/>
                </a:solidFill>
              </a:rPr>
              <a:t> “Discussion </a:t>
            </a:r>
            <a:r>
              <a:rPr lang="en" sz="2400" dirty="0" err="1">
                <a:solidFill>
                  <a:schemeClr val="dk1"/>
                </a:solidFill>
              </a:rPr>
              <a:t>Scénario</a:t>
            </a:r>
            <a:r>
              <a:rPr lang="en" sz="2400" dirty="0">
                <a:solidFill>
                  <a:schemeClr val="dk1"/>
                </a:solidFill>
              </a:rPr>
              <a:t>” de la fiche </a:t>
            </a:r>
            <a:r>
              <a:rPr lang="en" sz="2400" dirty="0" err="1">
                <a:solidFill>
                  <a:schemeClr val="dk1"/>
                </a:solidFill>
              </a:rPr>
              <a:t>Scénario</a:t>
            </a:r>
            <a:r>
              <a:rPr lang="en" sz="2400" dirty="0">
                <a:solidFill>
                  <a:schemeClr val="dk1"/>
                </a:solidFill>
              </a:rPr>
              <a:t>-Notes-et-</a:t>
            </a:r>
            <a:r>
              <a:rPr lang="en" sz="2400" dirty="0" err="1">
                <a:solidFill>
                  <a:schemeClr val="dk1"/>
                </a:solidFill>
              </a:rPr>
              <a:t>Débrief</a:t>
            </a:r>
            <a:r>
              <a:rPr lang="en" sz="2400" dirty="0">
                <a:solidFill>
                  <a:schemeClr val="dk1"/>
                </a:solidFill>
              </a:rPr>
              <a:t>. </a:t>
            </a:r>
            <a:endParaRPr sz="2400" dirty="0">
              <a:solidFill>
                <a:schemeClr val="dk1"/>
              </a:solidFill>
            </a:endParaRPr>
          </a:p>
          <a:p>
            <a:pPr marL="457200" lvl="0" indent="0" algn="l" rtl="0">
              <a:spcBef>
                <a:spcPts val="1200"/>
              </a:spcBef>
              <a:spcAft>
                <a:spcPts val="0"/>
              </a:spcAft>
              <a:buNone/>
            </a:pPr>
            <a:endParaRPr sz="2400" dirty="0">
              <a:solidFill>
                <a:schemeClr val="dk1"/>
              </a:solidFill>
            </a:endParaRPr>
          </a:p>
          <a:p>
            <a:pPr marL="457200" lvl="0" indent="-381000" algn="l" rtl="0">
              <a:spcBef>
                <a:spcPts val="1200"/>
              </a:spcBef>
              <a:spcAft>
                <a:spcPts val="0"/>
              </a:spcAft>
              <a:buClr>
                <a:schemeClr val="dk1"/>
              </a:buClr>
              <a:buSzPts val="2400"/>
              <a:buChar char="●"/>
            </a:pPr>
            <a:r>
              <a:rPr lang="en" sz="2400" dirty="0" err="1">
                <a:solidFill>
                  <a:schemeClr val="dk1"/>
                </a:solidFill>
              </a:rPr>
              <a:t>Préparez</a:t>
            </a:r>
            <a:r>
              <a:rPr lang="en" sz="2400" dirty="0">
                <a:solidFill>
                  <a:schemeClr val="dk1"/>
                </a:solidFill>
              </a:rPr>
              <a:t> un résumé de </a:t>
            </a:r>
            <a:r>
              <a:rPr lang="en" sz="2400" dirty="0" err="1">
                <a:solidFill>
                  <a:schemeClr val="dk1"/>
                </a:solidFill>
              </a:rPr>
              <a:t>vos</a:t>
            </a:r>
            <a:r>
              <a:rPr lang="en" sz="2400" dirty="0">
                <a:solidFill>
                  <a:schemeClr val="dk1"/>
                </a:solidFill>
              </a:rPr>
              <a:t> </a:t>
            </a:r>
            <a:r>
              <a:rPr lang="en" sz="2400" dirty="0" err="1">
                <a:solidFill>
                  <a:schemeClr val="dk1"/>
                </a:solidFill>
              </a:rPr>
              <a:t>scénarios</a:t>
            </a:r>
            <a:r>
              <a:rPr lang="en" sz="2400" dirty="0">
                <a:solidFill>
                  <a:schemeClr val="dk1"/>
                </a:solidFill>
              </a:rPr>
              <a:t>, </a:t>
            </a:r>
            <a:r>
              <a:rPr lang="en" sz="2400" dirty="0" err="1">
                <a:solidFill>
                  <a:schemeClr val="dk1"/>
                </a:solidFill>
              </a:rPr>
              <a:t>vos</a:t>
            </a:r>
            <a:r>
              <a:rPr lang="en" sz="2400" dirty="0">
                <a:solidFill>
                  <a:schemeClr val="dk1"/>
                </a:solidFill>
              </a:rPr>
              <a:t> solutions, et </a:t>
            </a:r>
            <a:r>
              <a:rPr lang="en" sz="2400" dirty="0" err="1">
                <a:solidFill>
                  <a:schemeClr val="dk1"/>
                </a:solidFill>
              </a:rPr>
              <a:t>vos</a:t>
            </a:r>
            <a:r>
              <a:rPr lang="en" sz="2400" dirty="0">
                <a:solidFill>
                  <a:schemeClr val="dk1"/>
                </a:solidFill>
              </a:rPr>
              <a:t> </a:t>
            </a:r>
            <a:r>
              <a:rPr lang="en" sz="2400" dirty="0" err="1">
                <a:solidFill>
                  <a:schemeClr val="dk1"/>
                </a:solidFill>
              </a:rPr>
              <a:t>enseignements</a:t>
            </a:r>
            <a:r>
              <a:rPr lang="en" sz="2400" dirty="0">
                <a:solidFill>
                  <a:schemeClr val="dk1"/>
                </a:solidFill>
              </a:rPr>
              <a:t> pour </a:t>
            </a:r>
            <a:r>
              <a:rPr lang="en" sz="2400" dirty="0" err="1">
                <a:solidFill>
                  <a:schemeClr val="dk1"/>
                </a:solidFill>
              </a:rPr>
              <a:t>présenter</a:t>
            </a:r>
            <a:r>
              <a:rPr lang="en" sz="2400" dirty="0">
                <a:solidFill>
                  <a:schemeClr val="dk1"/>
                </a:solidFill>
              </a:rPr>
              <a:t> à la </a:t>
            </a:r>
            <a:r>
              <a:rPr lang="en" sz="2400" dirty="0" err="1">
                <a:solidFill>
                  <a:schemeClr val="dk1"/>
                </a:solidFill>
              </a:rPr>
              <a:t>classe</a:t>
            </a:r>
            <a:r>
              <a:rPr lang="en" sz="2400" dirty="0">
                <a:solidFill>
                  <a:schemeClr val="dk1"/>
                </a:solidFill>
              </a:rPr>
              <a:t>.</a:t>
            </a:r>
            <a:endParaRPr sz="2400" dirty="0">
              <a:solidFill>
                <a:schemeClr val="dk1"/>
              </a:solidFill>
              <a:highlight>
                <a:schemeClr val="accent6"/>
              </a:highlight>
            </a:endParaRPr>
          </a:p>
        </p:txBody>
      </p:sp>
      <p:sp>
        <p:nvSpPr>
          <p:cNvPr id="346" name="Google Shape;346;p60"/>
          <p:cNvSpPr txBox="1">
            <a:spLocks noGrp="1"/>
          </p:cNvSpPr>
          <p:nvPr>
            <p:ph type="title"/>
          </p:nvPr>
        </p:nvSpPr>
        <p:spPr>
          <a:xfrm>
            <a:off x="311700" y="445025"/>
            <a:ext cx="8520600" cy="572700"/>
          </a:xfrm>
          <a:prstGeom prst="rect">
            <a:avLst/>
          </a:prstGeom>
        </p:spPr>
        <p:txBody>
          <a:bodyPr spcFirstLastPara="1" wrap="square" lIns="68575" tIns="34275" rIns="68575" bIns="34275" anchor="ctr" anchorCtr="0">
            <a:normAutofit/>
          </a:bodyPr>
          <a:lstStyle/>
          <a:p>
            <a:pPr marL="0" lvl="0" indent="0" algn="l" rtl="0">
              <a:spcBef>
                <a:spcPts val="0"/>
              </a:spcBef>
              <a:spcAft>
                <a:spcPts val="0"/>
              </a:spcAft>
              <a:buNone/>
            </a:pPr>
            <a:r>
              <a:rPr lang="en"/>
              <a:t>Restitution en tandem (10 mins)</a:t>
            </a:r>
            <a:endParaRPr/>
          </a:p>
        </p:txBody>
      </p:sp>
      <p:sp>
        <p:nvSpPr>
          <p:cNvPr id="347" name="Google Shape;347;p6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fld id="{00000000-1234-1234-1234-123412341234}" type="slidenum">
              <a:rPr lang="en" sz="1400">
                <a:solidFill>
                  <a:srgbClr val="000000"/>
                </a:solidFill>
              </a:rPr>
              <a:t>27</a:t>
            </a:fld>
            <a:endParaRPr sz="1400">
              <a:solidFill>
                <a:srgbClr val="000000"/>
              </a:solidFil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51"/>
        <p:cNvGrpSpPr/>
        <p:nvPr/>
      </p:nvGrpSpPr>
      <p:grpSpPr>
        <a:xfrm>
          <a:off x="0" y="0"/>
          <a:ext cx="0" cy="0"/>
          <a:chOff x="0" y="0"/>
          <a:chExt cx="0" cy="0"/>
        </a:xfrm>
      </p:grpSpPr>
      <p:sp>
        <p:nvSpPr>
          <p:cNvPr id="352" name="Google Shape;352;p61"/>
          <p:cNvSpPr txBox="1">
            <a:spLocks noGrp="1"/>
          </p:cNvSpPr>
          <p:nvPr>
            <p:ph type="title"/>
          </p:nvPr>
        </p:nvSpPr>
        <p:spPr>
          <a:xfrm>
            <a:off x="311700" y="2150850"/>
            <a:ext cx="8520600" cy="841800"/>
          </a:xfrm>
          <a:prstGeom prst="rect">
            <a:avLst/>
          </a:prstGeom>
        </p:spPr>
        <p:txBody>
          <a:bodyPr spcFirstLastPara="1" wrap="square" lIns="68575" tIns="34275" rIns="68575" bIns="34275" anchor="ctr" anchorCtr="0">
            <a:normAutofit/>
          </a:bodyPr>
          <a:lstStyle/>
          <a:p>
            <a:pPr marL="0" marR="0" lvl="0" indent="0" algn="ctr" rtl="0">
              <a:lnSpc>
                <a:spcPct val="100000"/>
              </a:lnSpc>
              <a:spcBef>
                <a:spcPts val="0"/>
              </a:spcBef>
              <a:spcAft>
                <a:spcPts val="0"/>
              </a:spcAft>
              <a:buNone/>
            </a:pPr>
            <a:r>
              <a:rPr lang="en"/>
              <a:t>Restitution Globale (15 mins)</a:t>
            </a:r>
            <a:endParaRPr/>
          </a:p>
        </p:txBody>
      </p:sp>
      <p:sp>
        <p:nvSpPr>
          <p:cNvPr id="353" name="Google Shape;353;p6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fld id="{00000000-1234-1234-1234-123412341234}" type="slidenum">
              <a:rPr lang="en" sz="1400">
                <a:solidFill>
                  <a:srgbClr val="000000"/>
                </a:solidFill>
              </a:rPr>
              <a:t>28</a:t>
            </a:fld>
            <a:endParaRPr sz="1400">
              <a:solidFill>
                <a:srgbClr val="000000"/>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57"/>
        <p:cNvGrpSpPr/>
        <p:nvPr/>
      </p:nvGrpSpPr>
      <p:grpSpPr>
        <a:xfrm>
          <a:off x="0" y="0"/>
          <a:ext cx="0" cy="0"/>
          <a:chOff x="0" y="0"/>
          <a:chExt cx="0" cy="0"/>
        </a:xfrm>
      </p:grpSpPr>
      <p:sp>
        <p:nvSpPr>
          <p:cNvPr id="358" name="Google Shape;358;p62"/>
          <p:cNvSpPr txBox="1">
            <a:spLocks noGrp="1"/>
          </p:cNvSpPr>
          <p:nvPr>
            <p:ph type="title"/>
          </p:nvPr>
        </p:nvSpPr>
        <p:spPr>
          <a:xfrm>
            <a:off x="311700" y="445025"/>
            <a:ext cx="8520600" cy="572700"/>
          </a:xfrm>
          <a:prstGeom prst="rect">
            <a:avLst/>
          </a:prstGeom>
        </p:spPr>
        <p:txBody>
          <a:bodyPr spcFirstLastPara="1" wrap="square" lIns="68575" tIns="34275" rIns="68575" bIns="34275" anchor="ctr" anchorCtr="0">
            <a:normAutofit/>
          </a:bodyPr>
          <a:lstStyle/>
          <a:p>
            <a:pPr marL="0" lvl="0" indent="0" algn="l" rtl="0">
              <a:spcBef>
                <a:spcPts val="0"/>
              </a:spcBef>
              <a:spcAft>
                <a:spcPts val="0"/>
              </a:spcAft>
              <a:buNone/>
            </a:pPr>
            <a:r>
              <a:rPr lang="en"/>
              <a:t>Résumé de Théorie</a:t>
            </a:r>
            <a:endParaRPr/>
          </a:p>
        </p:txBody>
      </p:sp>
      <p:sp>
        <p:nvSpPr>
          <p:cNvPr id="359" name="Google Shape;359;p6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fld id="{00000000-1234-1234-1234-123412341234}" type="slidenum">
              <a:rPr lang="en" sz="1400">
                <a:solidFill>
                  <a:srgbClr val="000000"/>
                </a:solidFill>
              </a:rPr>
              <a:t>29</a:t>
            </a:fld>
            <a:endParaRPr sz="1400">
              <a:solidFill>
                <a:srgbClr val="000000"/>
              </a:solidFill>
            </a:endParaRPr>
          </a:p>
        </p:txBody>
      </p:sp>
      <p:sp>
        <p:nvSpPr>
          <p:cNvPr id="360" name="Google Shape;360;p62"/>
          <p:cNvSpPr txBox="1">
            <a:spLocks noGrp="1"/>
          </p:cNvSpPr>
          <p:nvPr>
            <p:ph type="body" idx="1"/>
          </p:nvPr>
        </p:nvSpPr>
        <p:spPr>
          <a:xfrm>
            <a:off x="311700" y="1071272"/>
            <a:ext cx="8520600" cy="3200069"/>
          </a:xfrm>
          <a:prstGeom prst="rect">
            <a:avLst/>
          </a:prstGeom>
        </p:spPr>
        <p:txBody>
          <a:bodyPr spcFirstLastPara="1" wrap="square" lIns="68575" tIns="34275" rIns="68575" bIns="34275" anchor="t" anchorCtr="0">
            <a:noAutofit/>
          </a:bodyPr>
          <a:lstStyle/>
          <a:p>
            <a:pPr marL="0" lvl="0" indent="0" algn="l" rtl="0">
              <a:spcBef>
                <a:spcPts val="1000"/>
              </a:spcBef>
              <a:spcAft>
                <a:spcPts val="0"/>
              </a:spcAft>
              <a:buNone/>
            </a:pPr>
            <a:r>
              <a:rPr lang="en" sz="1400" b="1" dirty="0"/>
              <a:t>La Culture Client : </a:t>
            </a:r>
            <a:r>
              <a:rPr lang="en" sz="1400" dirty="0" err="1">
                <a:solidFill>
                  <a:schemeClr val="dk1"/>
                </a:solidFill>
              </a:rPr>
              <a:t>L'ensemble</a:t>
            </a:r>
            <a:r>
              <a:rPr lang="en" sz="1400" dirty="0">
                <a:solidFill>
                  <a:schemeClr val="dk1"/>
                </a:solidFill>
              </a:rPr>
              <a:t> des </a:t>
            </a:r>
            <a:r>
              <a:rPr lang="en" sz="1400" dirty="0" err="1">
                <a:solidFill>
                  <a:schemeClr val="dk1"/>
                </a:solidFill>
              </a:rPr>
              <a:t>croyances</a:t>
            </a:r>
            <a:r>
              <a:rPr lang="en" sz="1400" dirty="0">
                <a:solidFill>
                  <a:schemeClr val="dk1"/>
                </a:solidFill>
              </a:rPr>
              <a:t> et des </a:t>
            </a:r>
            <a:r>
              <a:rPr lang="en" sz="1400" dirty="0" err="1">
                <a:solidFill>
                  <a:schemeClr val="dk1"/>
                </a:solidFill>
              </a:rPr>
              <a:t>valeurs</a:t>
            </a:r>
            <a:r>
              <a:rPr lang="en" sz="1400" dirty="0">
                <a:solidFill>
                  <a:schemeClr val="dk1"/>
                </a:solidFill>
              </a:rPr>
              <a:t> </a:t>
            </a:r>
            <a:r>
              <a:rPr lang="en" sz="1400" dirty="0" err="1">
                <a:solidFill>
                  <a:schemeClr val="dk1"/>
                </a:solidFill>
              </a:rPr>
              <a:t>partagées</a:t>
            </a:r>
            <a:r>
              <a:rPr lang="en" sz="1400" dirty="0">
                <a:solidFill>
                  <a:schemeClr val="dk1"/>
                </a:solidFill>
              </a:rPr>
              <a:t> par les </a:t>
            </a:r>
            <a:r>
              <a:rPr lang="en" sz="1400" dirty="0" err="1">
                <a:solidFill>
                  <a:schemeClr val="dk1"/>
                </a:solidFill>
              </a:rPr>
              <a:t>collaborateurs</a:t>
            </a:r>
            <a:r>
              <a:rPr lang="en" sz="1400" dirty="0">
                <a:solidFill>
                  <a:schemeClr val="dk1"/>
                </a:solidFill>
              </a:rPr>
              <a:t> qui </a:t>
            </a:r>
            <a:r>
              <a:rPr lang="en" sz="1400" dirty="0" err="1">
                <a:solidFill>
                  <a:schemeClr val="dk1"/>
                </a:solidFill>
              </a:rPr>
              <a:t>placent</a:t>
            </a:r>
            <a:r>
              <a:rPr lang="en" sz="1400" dirty="0">
                <a:solidFill>
                  <a:schemeClr val="dk1"/>
                </a:solidFill>
              </a:rPr>
              <a:t> la satisfaction durable du client </a:t>
            </a:r>
            <a:r>
              <a:rPr lang="en" sz="1400" dirty="0" err="1">
                <a:solidFill>
                  <a:schemeClr val="dk1"/>
                </a:solidFill>
              </a:rPr>
              <a:t>comme</a:t>
            </a:r>
            <a:r>
              <a:rPr lang="en" sz="1400" dirty="0">
                <a:solidFill>
                  <a:schemeClr val="dk1"/>
                </a:solidFill>
              </a:rPr>
              <a:t> un </a:t>
            </a:r>
            <a:r>
              <a:rPr lang="en" sz="1400" dirty="0" err="1">
                <a:solidFill>
                  <a:schemeClr val="dk1"/>
                </a:solidFill>
              </a:rPr>
              <a:t>objectif</a:t>
            </a:r>
            <a:r>
              <a:rPr lang="en" sz="1400" dirty="0">
                <a:solidFill>
                  <a:schemeClr val="dk1"/>
                </a:solidFill>
              </a:rPr>
              <a:t> </a:t>
            </a:r>
            <a:r>
              <a:rPr lang="en" sz="1400" dirty="0" err="1">
                <a:solidFill>
                  <a:schemeClr val="dk1"/>
                </a:solidFill>
              </a:rPr>
              <a:t>prioritaire</a:t>
            </a:r>
            <a:r>
              <a:rPr lang="en" sz="1400" dirty="0">
                <a:solidFill>
                  <a:schemeClr val="dk1"/>
                </a:solidFill>
              </a:rPr>
              <a:t>.</a:t>
            </a:r>
            <a:endParaRPr sz="700" dirty="0"/>
          </a:p>
          <a:p>
            <a:pPr marL="0" lvl="0" indent="0" algn="l" rtl="0">
              <a:lnSpc>
                <a:spcPct val="150000"/>
              </a:lnSpc>
              <a:spcBef>
                <a:spcPts val="1000"/>
              </a:spcBef>
              <a:spcAft>
                <a:spcPts val="0"/>
              </a:spcAft>
              <a:buNone/>
            </a:pPr>
            <a:r>
              <a:rPr lang="en" sz="1400" b="1" dirty="0"/>
              <a:t>3 Types de Clients :</a:t>
            </a:r>
            <a:endParaRPr sz="1400" b="1" dirty="0"/>
          </a:p>
          <a:p>
            <a:pPr marL="457200" lvl="0" indent="-304800" algn="l" rtl="0">
              <a:spcBef>
                <a:spcPts val="800"/>
              </a:spcBef>
              <a:spcAft>
                <a:spcPts val="0"/>
              </a:spcAft>
              <a:buSzPts val="1200"/>
              <a:buChar char="•"/>
            </a:pPr>
            <a:r>
              <a:rPr lang="en" sz="1400" b="1" dirty="0"/>
              <a:t>Client Externe (B2B </a:t>
            </a:r>
            <a:r>
              <a:rPr lang="en" sz="1400" b="1" dirty="0" err="1"/>
              <a:t>ou</a:t>
            </a:r>
            <a:r>
              <a:rPr lang="en" sz="1400" b="1" dirty="0"/>
              <a:t> B2C) → </a:t>
            </a:r>
            <a:r>
              <a:rPr lang="en" sz="1400" dirty="0" err="1">
                <a:solidFill>
                  <a:schemeClr val="dk1"/>
                </a:solidFill>
              </a:rPr>
              <a:t>Trouver</a:t>
            </a:r>
            <a:r>
              <a:rPr lang="en" sz="1400" dirty="0">
                <a:solidFill>
                  <a:schemeClr val="dk1"/>
                </a:solidFill>
              </a:rPr>
              <a:t> </a:t>
            </a:r>
            <a:r>
              <a:rPr lang="en" sz="1400" dirty="0" err="1">
                <a:solidFill>
                  <a:schemeClr val="dk1"/>
                </a:solidFill>
              </a:rPr>
              <a:t>l’équilibre</a:t>
            </a:r>
            <a:r>
              <a:rPr lang="en" sz="1400" dirty="0">
                <a:solidFill>
                  <a:schemeClr val="dk1"/>
                </a:solidFill>
              </a:rPr>
              <a:t> entre la </a:t>
            </a:r>
            <a:r>
              <a:rPr lang="en" sz="1400" dirty="0" err="1">
                <a:solidFill>
                  <a:schemeClr val="dk1"/>
                </a:solidFill>
              </a:rPr>
              <a:t>promesse</a:t>
            </a:r>
            <a:r>
              <a:rPr lang="en" sz="1400" dirty="0">
                <a:solidFill>
                  <a:schemeClr val="dk1"/>
                </a:solidFill>
              </a:rPr>
              <a:t> </a:t>
            </a:r>
            <a:r>
              <a:rPr lang="en" sz="1400" dirty="0" err="1">
                <a:solidFill>
                  <a:schemeClr val="dk1"/>
                </a:solidFill>
              </a:rPr>
              <a:t>commerciale</a:t>
            </a:r>
            <a:r>
              <a:rPr lang="en" sz="1400" dirty="0">
                <a:solidFill>
                  <a:schemeClr val="dk1"/>
                </a:solidFill>
              </a:rPr>
              <a:t>/</a:t>
            </a:r>
            <a:r>
              <a:rPr lang="en" sz="1400" dirty="0" err="1">
                <a:solidFill>
                  <a:schemeClr val="dk1"/>
                </a:solidFill>
              </a:rPr>
              <a:t>attente</a:t>
            </a:r>
            <a:r>
              <a:rPr lang="en" sz="1400" dirty="0">
                <a:solidFill>
                  <a:schemeClr val="dk1"/>
                </a:solidFill>
              </a:rPr>
              <a:t> client vs La </a:t>
            </a:r>
            <a:r>
              <a:rPr lang="en" sz="1400" dirty="0" err="1">
                <a:solidFill>
                  <a:schemeClr val="dk1"/>
                </a:solidFill>
              </a:rPr>
              <a:t>réalité</a:t>
            </a:r>
            <a:r>
              <a:rPr lang="en" sz="1400" dirty="0">
                <a:solidFill>
                  <a:schemeClr val="dk1"/>
                </a:solidFill>
              </a:rPr>
              <a:t> technique/</a:t>
            </a:r>
            <a:r>
              <a:rPr lang="en" sz="1400" dirty="0" err="1">
                <a:solidFill>
                  <a:schemeClr val="dk1"/>
                </a:solidFill>
              </a:rPr>
              <a:t>juridique</a:t>
            </a:r>
            <a:r>
              <a:rPr lang="en" sz="1400" dirty="0">
                <a:solidFill>
                  <a:schemeClr val="dk1"/>
                </a:solidFill>
              </a:rPr>
              <a:t> (</a:t>
            </a:r>
            <a:r>
              <a:rPr lang="en" sz="1400" dirty="0" err="1">
                <a:solidFill>
                  <a:schemeClr val="dk1"/>
                </a:solidFill>
              </a:rPr>
              <a:t>Garanties</a:t>
            </a:r>
            <a:r>
              <a:rPr lang="en" sz="1400" dirty="0">
                <a:solidFill>
                  <a:schemeClr val="dk1"/>
                </a:solidFill>
              </a:rPr>
              <a:t>, </a:t>
            </a:r>
            <a:r>
              <a:rPr lang="en" sz="1400" dirty="0" err="1">
                <a:solidFill>
                  <a:schemeClr val="dk1"/>
                </a:solidFill>
              </a:rPr>
              <a:t>délais</a:t>
            </a:r>
            <a:r>
              <a:rPr lang="en" sz="1400" dirty="0">
                <a:solidFill>
                  <a:schemeClr val="dk1"/>
                </a:solidFill>
              </a:rPr>
              <a:t>, stocks)</a:t>
            </a:r>
            <a:endParaRPr sz="1400" dirty="0"/>
          </a:p>
          <a:p>
            <a:pPr marL="457200" lvl="0" indent="-304800" algn="l" rtl="0">
              <a:spcBef>
                <a:spcPts val="800"/>
              </a:spcBef>
              <a:spcAft>
                <a:spcPts val="0"/>
              </a:spcAft>
              <a:buSzPts val="1200"/>
              <a:buChar char="•"/>
            </a:pPr>
            <a:r>
              <a:rPr lang="en" sz="1400" b="1" dirty="0"/>
              <a:t>Client Interne (</a:t>
            </a:r>
            <a:r>
              <a:rPr lang="en" sz="1400" b="1" dirty="0" err="1"/>
              <a:t>Collègues</a:t>
            </a:r>
            <a:r>
              <a:rPr lang="en" sz="1400" b="1" dirty="0"/>
              <a:t>, Services) →</a:t>
            </a:r>
            <a:r>
              <a:rPr lang="en" sz="1400" b="1" dirty="0">
                <a:solidFill>
                  <a:srgbClr val="000000"/>
                </a:solidFill>
              </a:rPr>
              <a:t> </a:t>
            </a:r>
            <a:r>
              <a:rPr lang="en" sz="1400" dirty="0" err="1">
                <a:solidFill>
                  <a:schemeClr val="dk1"/>
                </a:solidFill>
              </a:rPr>
              <a:t>Trouver</a:t>
            </a:r>
            <a:r>
              <a:rPr lang="en" sz="1400" dirty="0">
                <a:solidFill>
                  <a:schemeClr val="dk1"/>
                </a:solidFill>
              </a:rPr>
              <a:t> </a:t>
            </a:r>
            <a:r>
              <a:rPr lang="en" sz="1400" dirty="0" err="1">
                <a:solidFill>
                  <a:schemeClr val="dk1"/>
                </a:solidFill>
              </a:rPr>
              <a:t>l’équilibre</a:t>
            </a:r>
            <a:r>
              <a:rPr lang="en" sz="1400" dirty="0">
                <a:solidFill>
                  <a:schemeClr val="dk1"/>
                </a:solidFill>
              </a:rPr>
              <a:t> entre “</a:t>
            </a:r>
            <a:r>
              <a:rPr lang="en" sz="1400" dirty="0" err="1">
                <a:solidFill>
                  <a:schemeClr val="dk1"/>
                </a:solidFill>
              </a:rPr>
              <a:t>Être</a:t>
            </a:r>
            <a:r>
              <a:rPr lang="en" sz="1400" dirty="0">
                <a:solidFill>
                  <a:schemeClr val="dk1"/>
                </a:solidFill>
              </a:rPr>
              <a:t> un Bon </a:t>
            </a:r>
            <a:r>
              <a:rPr lang="en" sz="1400" dirty="0" err="1">
                <a:solidFill>
                  <a:schemeClr val="dk1"/>
                </a:solidFill>
              </a:rPr>
              <a:t>Collègue</a:t>
            </a:r>
            <a:r>
              <a:rPr lang="en" sz="1400" dirty="0">
                <a:solidFill>
                  <a:schemeClr val="dk1"/>
                </a:solidFill>
              </a:rPr>
              <a:t>" (</a:t>
            </a:r>
            <a:r>
              <a:rPr lang="en" sz="1400" dirty="0" err="1">
                <a:solidFill>
                  <a:schemeClr val="dk1"/>
                </a:solidFill>
              </a:rPr>
              <a:t>solidaire</a:t>
            </a:r>
            <a:r>
              <a:rPr lang="en" sz="1400" dirty="0">
                <a:solidFill>
                  <a:schemeClr val="dk1"/>
                </a:solidFill>
              </a:rPr>
              <a:t>) vs </a:t>
            </a:r>
            <a:r>
              <a:rPr lang="en" sz="1400" dirty="0" err="1">
                <a:solidFill>
                  <a:schemeClr val="dk1"/>
                </a:solidFill>
              </a:rPr>
              <a:t>Être</a:t>
            </a:r>
            <a:r>
              <a:rPr lang="en" sz="1400" dirty="0">
                <a:solidFill>
                  <a:schemeClr val="dk1"/>
                </a:solidFill>
              </a:rPr>
              <a:t> un "Bon </a:t>
            </a:r>
            <a:r>
              <a:rPr lang="en" sz="1400" dirty="0" err="1">
                <a:solidFill>
                  <a:schemeClr val="dk1"/>
                </a:solidFill>
              </a:rPr>
              <a:t>Employé</a:t>
            </a:r>
            <a:r>
              <a:rPr lang="en" sz="1400" dirty="0">
                <a:solidFill>
                  <a:schemeClr val="dk1"/>
                </a:solidFill>
              </a:rPr>
              <a:t>" (respect des </a:t>
            </a:r>
            <a:r>
              <a:rPr lang="en" sz="1400" dirty="0" err="1">
                <a:solidFill>
                  <a:schemeClr val="dk1"/>
                </a:solidFill>
              </a:rPr>
              <a:t>procédures</a:t>
            </a:r>
            <a:r>
              <a:rPr lang="en" sz="1400" dirty="0">
                <a:solidFill>
                  <a:schemeClr val="dk1"/>
                </a:solidFill>
              </a:rPr>
              <a:t>/sécurité)</a:t>
            </a:r>
            <a:endParaRPr sz="1400" dirty="0"/>
          </a:p>
          <a:p>
            <a:pPr marL="457200" lvl="0" indent="-304800" algn="l" rtl="0">
              <a:spcBef>
                <a:spcPts val="800"/>
              </a:spcBef>
              <a:spcAft>
                <a:spcPts val="0"/>
              </a:spcAft>
              <a:buSzPts val="1200"/>
              <a:buChar char="•"/>
            </a:pPr>
            <a:r>
              <a:rPr lang="en" sz="1400" b="1" dirty="0">
                <a:solidFill>
                  <a:srgbClr val="0070C0"/>
                </a:solidFill>
              </a:rPr>
              <a:t>Client </a:t>
            </a:r>
            <a:r>
              <a:rPr lang="en" sz="1400" b="1" dirty="0" err="1">
                <a:solidFill>
                  <a:srgbClr val="0070C0"/>
                </a:solidFill>
              </a:rPr>
              <a:t>Partout</a:t>
            </a:r>
            <a:r>
              <a:rPr lang="en" sz="1400" b="1" dirty="0">
                <a:solidFill>
                  <a:srgbClr val="0070C0"/>
                </a:solidFill>
              </a:rPr>
              <a:t> (Grand Public)</a:t>
            </a:r>
            <a:r>
              <a:rPr lang="en" sz="1400" b="1" dirty="0">
                <a:solidFill>
                  <a:srgbClr val="595959"/>
                </a:solidFill>
              </a:rPr>
              <a:t> → </a:t>
            </a:r>
            <a:r>
              <a:rPr lang="en" sz="1400" dirty="0" err="1">
                <a:solidFill>
                  <a:schemeClr val="dk1"/>
                </a:solidFill>
              </a:rPr>
              <a:t>Trouver</a:t>
            </a:r>
            <a:r>
              <a:rPr lang="en" sz="1400" dirty="0">
                <a:solidFill>
                  <a:schemeClr val="dk1"/>
                </a:solidFill>
              </a:rPr>
              <a:t> </a:t>
            </a:r>
            <a:r>
              <a:rPr lang="en" sz="1400" dirty="0" err="1">
                <a:solidFill>
                  <a:schemeClr val="dk1"/>
                </a:solidFill>
              </a:rPr>
              <a:t>l’équilibre</a:t>
            </a:r>
            <a:r>
              <a:rPr lang="en" sz="1400" dirty="0">
                <a:solidFill>
                  <a:schemeClr val="dk1"/>
                </a:solidFill>
              </a:rPr>
              <a:t> entre </a:t>
            </a:r>
            <a:r>
              <a:rPr lang="en" sz="1400" dirty="0" err="1">
                <a:solidFill>
                  <a:schemeClr val="dk1"/>
                </a:solidFill>
              </a:rPr>
              <a:t>l'opérationnel</a:t>
            </a:r>
            <a:r>
              <a:rPr lang="en" sz="1400" dirty="0">
                <a:solidFill>
                  <a:schemeClr val="dk1"/>
                </a:solidFill>
              </a:rPr>
              <a:t> </a:t>
            </a:r>
            <a:r>
              <a:rPr lang="en" sz="1400" dirty="0" err="1">
                <a:solidFill>
                  <a:schemeClr val="dk1"/>
                </a:solidFill>
              </a:rPr>
              <a:t>immédiat</a:t>
            </a:r>
            <a:r>
              <a:rPr lang="en" sz="1400" dirty="0">
                <a:solidFill>
                  <a:schemeClr val="dk1"/>
                </a:solidFill>
              </a:rPr>
              <a:t> (je </a:t>
            </a:r>
            <a:r>
              <a:rPr lang="en" sz="1400" dirty="0" err="1">
                <a:solidFill>
                  <a:schemeClr val="dk1"/>
                </a:solidFill>
              </a:rPr>
              <a:t>travaille</a:t>
            </a:r>
            <a:r>
              <a:rPr lang="en" sz="1400" dirty="0">
                <a:solidFill>
                  <a:schemeClr val="dk1"/>
                </a:solidFill>
              </a:rPr>
              <a:t>) vs </a:t>
            </a:r>
            <a:r>
              <a:rPr lang="en" sz="1400" dirty="0" err="1">
                <a:solidFill>
                  <a:schemeClr val="dk1"/>
                </a:solidFill>
              </a:rPr>
              <a:t>L'image</a:t>
            </a:r>
            <a:r>
              <a:rPr lang="en" sz="1400" dirty="0">
                <a:solidFill>
                  <a:schemeClr val="dk1"/>
                </a:solidFill>
              </a:rPr>
              <a:t> à long </a:t>
            </a:r>
            <a:r>
              <a:rPr lang="en" sz="1400" dirty="0" err="1">
                <a:solidFill>
                  <a:schemeClr val="dk1"/>
                </a:solidFill>
              </a:rPr>
              <a:t>terme</a:t>
            </a:r>
            <a:r>
              <a:rPr lang="en" sz="1400" dirty="0">
                <a:solidFill>
                  <a:schemeClr val="dk1"/>
                </a:solidFill>
              </a:rPr>
              <a:t> (je </a:t>
            </a:r>
            <a:r>
              <a:rPr lang="en" sz="1400" dirty="0" err="1">
                <a:solidFill>
                  <a:schemeClr val="dk1"/>
                </a:solidFill>
              </a:rPr>
              <a:t>représente</a:t>
            </a:r>
            <a:r>
              <a:rPr lang="en" sz="1400" dirty="0">
                <a:solidFill>
                  <a:schemeClr val="dk1"/>
                </a:solidFill>
              </a:rPr>
              <a:t> la marque)</a:t>
            </a:r>
            <a:endParaRPr sz="1400" dirty="0">
              <a:solidFill>
                <a:schemeClr val="dk1"/>
              </a:solidFill>
            </a:endParaRPr>
          </a:p>
          <a:p>
            <a:pPr marL="0" lvl="0" indent="0" algn="l" rtl="0">
              <a:spcBef>
                <a:spcPts val="800"/>
              </a:spcBef>
              <a:spcAft>
                <a:spcPts val="0"/>
              </a:spcAft>
              <a:buNone/>
            </a:pPr>
            <a:endParaRPr sz="700" dirty="0">
              <a:solidFill>
                <a:schemeClr val="dk1"/>
              </a:solidFill>
            </a:endParaRPr>
          </a:p>
          <a:p>
            <a:pPr marL="0" lvl="0" indent="0" algn="l" rtl="0">
              <a:spcBef>
                <a:spcPts val="0"/>
              </a:spcBef>
              <a:spcAft>
                <a:spcPts val="0"/>
              </a:spcAft>
              <a:buNone/>
            </a:pPr>
            <a:r>
              <a:rPr lang="en" sz="1400" b="1" dirty="0" err="1"/>
              <a:t>Piliers</a:t>
            </a:r>
            <a:r>
              <a:rPr lang="en" sz="1400" b="1" dirty="0"/>
              <a:t> Pratiques </a:t>
            </a:r>
            <a:r>
              <a:rPr lang="en" sz="1400" b="1" dirty="0" err="1"/>
              <a:t>Comportementales</a:t>
            </a:r>
            <a:r>
              <a:rPr lang="en" sz="1400" b="1" dirty="0"/>
              <a:t> : </a:t>
            </a:r>
            <a:r>
              <a:rPr lang="en" sz="1400" dirty="0" err="1">
                <a:solidFill>
                  <a:schemeClr val="dk1"/>
                </a:solidFill>
              </a:rPr>
              <a:t>L’Écoute</a:t>
            </a:r>
            <a:r>
              <a:rPr lang="en" sz="1400" dirty="0">
                <a:solidFill>
                  <a:schemeClr val="dk1"/>
                </a:solidFill>
              </a:rPr>
              <a:t> Active, </a:t>
            </a:r>
            <a:r>
              <a:rPr lang="en" sz="1400" dirty="0" err="1">
                <a:solidFill>
                  <a:schemeClr val="dk1"/>
                </a:solidFill>
              </a:rPr>
              <a:t>L’Empathie</a:t>
            </a:r>
            <a:r>
              <a:rPr lang="en" sz="1400" dirty="0">
                <a:solidFill>
                  <a:schemeClr val="dk1"/>
                </a:solidFill>
              </a:rPr>
              <a:t>, La Reformulation, La </a:t>
            </a:r>
            <a:r>
              <a:rPr lang="en" sz="1400" dirty="0" err="1">
                <a:solidFill>
                  <a:schemeClr val="dk1"/>
                </a:solidFill>
              </a:rPr>
              <a:t>Pédagogie</a:t>
            </a:r>
            <a:r>
              <a:rPr lang="en" sz="1400" dirty="0">
                <a:solidFill>
                  <a:schemeClr val="dk1"/>
                </a:solidFill>
              </a:rPr>
              <a:t>, </a:t>
            </a:r>
            <a:r>
              <a:rPr lang="en" sz="1400" dirty="0" err="1">
                <a:solidFill>
                  <a:schemeClr val="dk1"/>
                </a:solidFill>
              </a:rPr>
              <a:t>Verbalisation</a:t>
            </a:r>
            <a:r>
              <a:rPr lang="en" sz="1400" dirty="0">
                <a:solidFill>
                  <a:schemeClr val="dk1"/>
                </a:solidFill>
              </a:rPr>
              <a:t> </a:t>
            </a:r>
            <a:r>
              <a:rPr lang="en" sz="1400" dirty="0" err="1">
                <a:solidFill>
                  <a:schemeClr val="dk1"/>
                </a:solidFill>
              </a:rPr>
              <a:t>précise</a:t>
            </a:r>
            <a:endParaRPr sz="1400" b="1" dirty="0">
              <a:solidFill>
                <a:schemeClr val="dk1"/>
              </a:solidFill>
            </a:endParaRPr>
          </a:p>
          <a:p>
            <a:pPr marL="0" marR="0" lvl="0" indent="0" algn="l" rtl="0">
              <a:lnSpc>
                <a:spcPct val="100000"/>
              </a:lnSpc>
              <a:spcBef>
                <a:spcPts val="0"/>
              </a:spcBef>
              <a:spcAft>
                <a:spcPts val="0"/>
              </a:spcAft>
              <a:buNone/>
            </a:pPr>
            <a:endParaRPr sz="700" b="1" dirty="0"/>
          </a:p>
          <a:p>
            <a:pPr marL="0" marR="0" lvl="0" indent="0" algn="l" rtl="0">
              <a:lnSpc>
                <a:spcPct val="100000"/>
              </a:lnSpc>
              <a:spcBef>
                <a:spcPts val="0"/>
              </a:spcBef>
              <a:spcAft>
                <a:spcPts val="0"/>
              </a:spcAft>
              <a:buNone/>
            </a:pPr>
            <a:endParaRPr sz="700" b="1" dirty="0"/>
          </a:p>
          <a:p>
            <a:pPr marL="0" marR="0" lvl="0" indent="0" algn="l" rtl="0">
              <a:lnSpc>
                <a:spcPct val="100000"/>
              </a:lnSpc>
              <a:spcBef>
                <a:spcPts val="0"/>
              </a:spcBef>
              <a:spcAft>
                <a:spcPts val="0"/>
              </a:spcAft>
              <a:buNone/>
            </a:pPr>
            <a:endParaRPr sz="700" b="1" dirty="0"/>
          </a:p>
        </p:txBody>
      </p:sp>
      <p:sp>
        <p:nvSpPr>
          <p:cNvPr id="3" name="TextBox 2">
            <a:extLst>
              <a:ext uri="{FF2B5EF4-FFF2-40B4-BE49-F238E27FC236}">
                <a16:creationId xmlns:a16="http://schemas.microsoft.com/office/drawing/2014/main" id="{E750CC8F-8141-1FAE-6CB9-58AE56F8F63E}"/>
              </a:ext>
            </a:extLst>
          </p:cNvPr>
          <p:cNvSpPr txBox="1"/>
          <p:nvPr/>
        </p:nvSpPr>
        <p:spPr>
          <a:xfrm>
            <a:off x="2286000" y="4324889"/>
            <a:ext cx="4572000" cy="523220"/>
          </a:xfrm>
          <a:prstGeom prst="rect">
            <a:avLst/>
          </a:prstGeom>
          <a:noFill/>
        </p:spPr>
        <p:txBody>
          <a:bodyPr wrap="square">
            <a:spAutoFit/>
          </a:bodyPr>
          <a:lstStyle/>
          <a:p>
            <a:pPr marL="0" lvl="0" indent="0" algn="ctr" rtl="0">
              <a:spcBef>
                <a:spcPts val="800"/>
              </a:spcBef>
              <a:spcAft>
                <a:spcPts val="0"/>
              </a:spcAft>
              <a:buNone/>
            </a:pPr>
            <a:r>
              <a:rPr lang="en-GB" sz="1400" b="1" dirty="0"/>
              <a:t>“Il </a:t>
            </a:r>
            <a:r>
              <a:rPr lang="en-GB" sz="1400" b="1" dirty="0" err="1"/>
              <a:t>n'y</a:t>
            </a:r>
            <a:r>
              <a:rPr lang="en-GB" sz="1400" b="1" dirty="0"/>
              <a:t> a </a:t>
            </a:r>
            <a:r>
              <a:rPr lang="en-GB" sz="1400" b="1" dirty="0" err="1"/>
              <a:t>qu'une</a:t>
            </a:r>
            <a:r>
              <a:rPr lang="en-GB" sz="1400" b="1" dirty="0"/>
              <a:t> </a:t>
            </a:r>
            <a:r>
              <a:rPr lang="en-GB" sz="1400" b="1" dirty="0" err="1"/>
              <a:t>seule</a:t>
            </a:r>
            <a:r>
              <a:rPr lang="en-GB" sz="1400" b="1" dirty="0"/>
              <a:t> </a:t>
            </a:r>
            <a:r>
              <a:rPr lang="en-GB" sz="1400" b="1" dirty="0" err="1"/>
              <a:t>définition</a:t>
            </a:r>
            <a:r>
              <a:rPr lang="en-GB" sz="1400" b="1" dirty="0"/>
              <a:t> </a:t>
            </a:r>
            <a:r>
              <a:rPr lang="en-GB" sz="1400" b="1" dirty="0" err="1"/>
              <a:t>valide</a:t>
            </a:r>
            <a:r>
              <a:rPr lang="en-GB" sz="1400" b="1" dirty="0"/>
              <a:t> du but </a:t>
            </a:r>
            <a:r>
              <a:rPr lang="en-GB" sz="1400" b="1" dirty="0" err="1"/>
              <a:t>d'une</a:t>
            </a:r>
            <a:r>
              <a:rPr lang="en-GB" sz="1400" b="1" dirty="0"/>
              <a:t> </a:t>
            </a:r>
            <a:r>
              <a:rPr lang="en-GB" sz="1400" b="1" dirty="0" err="1"/>
              <a:t>entreprise</a:t>
            </a:r>
            <a:r>
              <a:rPr lang="en-GB" sz="1400" b="1" dirty="0"/>
              <a:t> : </a:t>
            </a:r>
            <a:r>
              <a:rPr lang="en-GB" sz="1400" b="1" dirty="0" err="1"/>
              <a:t>créer</a:t>
            </a:r>
            <a:r>
              <a:rPr lang="en-GB" sz="1400" b="1" dirty="0"/>
              <a:t> un client.”</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ctrTitle"/>
          </p:nvPr>
        </p:nvSpPr>
        <p:spPr/>
        <p:txBody>
          <a:bodyPr>
            <a:normAutofit/>
          </a:bodyPr>
          <a:lstStyle/>
          <a:p>
            <a:r>
              <a:rPr lang="en" cap="none" dirty="0">
                <a:latin typeface="Arial"/>
              </a:rPr>
              <a:t>Introduction &amp; </a:t>
            </a:r>
            <a:r>
              <a:rPr kumimoji="0" lang="en" sz="3600" b="1" i="0" u="none" strike="noStrike" kern="0" cap="none" spc="0" normalizeH="0" baseline="0" noProof="0" dirty="0" err="1">
                <a:ln>
                  <a:noFill/>
                </a:ln>
                <a:effectLst/>
                <a:uLnTx/>
                <a:uFillTx/>
                <a:latin typeface="Arial"/>
                <a:cs typeface="Arial"/>
                <a:sym typeface="Arial"/>
              </a:rPr>
              <a:t>Réflexion</a:t>
            </a:r>
            <a:endParaRPr lang="fr-FR" dirty="0"/>
          </a:p>
        </p:txBody>
      </p:sp>
    </p:spTree>
    <p:extLst>
      <p:ext uri="{BB962C8B-B14F-4D97-AF65-F5344CB8AC3E}">
        <p14:creationId xmlns:p14="http://schemas.microsoft.com/office/powerpoint/2010/main" val="13252932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Shape 364"/>
        <p:cNvGrpSpPr/>
        <p:nvPr/>
      </p:nvGrpSpPr>
      <p:grpSpPr>
        <a:xfrm>
          <a:off x="0" y="0"/>
          <a:ext cx="0" cy="0"/>
          <a:chOff x="0" y="0"/>
          <a:chExt cx="0" cy="0"/>
        </a:xfrm>
      </p:grpSpPr>
      <p:sp>
        <p:nvSpPr>
          <p:cNvPr id="365" name="Google Shape;365;p6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fld id="{00000000-1234-1234-1234-123412341234}" type="slidenum">
              <a:rPr lang="en" sz="1400">
                <a:solidFill>
                  <a:srgbClr val="000000"/>
                </a:solidFill>
              </a:rPr>
              <a:t>30</a:t>
            </a:fld>
            <a:endParaRPr sz="1400">
              <a:solidFill>
                <a:srgbClr val="000000"/>
              </a:solidFill>
            </a:endParaRPr>
          </a:p>
        </p:txBody>
      </p:sp>
      <p:sp>
        <p:nvSpPr>
          <p:cNvPr id="366" name="Google Shape;366;p63"/>
          <p:cNvSpPr txBox="1"/>
          <p:nvPr/>
        </p:nvSpPr>
        <p:spPr>
          <a:xfrm>
            <a:off x="923925" y="1743075"/>
            <a:ext cx="7677300" cy="20940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1200"/>
              </a:spcBef>
              <a:spcAft>
                <a:spcPts val="0"/>
              </a:spcAft>
              <a:buNone/>
            </a:pPr>
            <a:r>
              <a:rPr lang="en" sz="1700">
                <a:solidFill>
                  <a:schemeClr val="dk1"/>
                </a:solidFill>
                <a:latin typeface="Calibri"/>
                <a:ea typeface="Calibri"/>
                <a:cs typeface="Calibri"/>
                <a:sym typeface="Calibri"/>
              </a:rPr>
              <a:t>Rédigez un paragraphe de réflexion sur l'un des sujets suivants :</a:t>
            </a:r>
            <a:endParaRPr sz="1700">
              <a:solidFill>
                <a:schemeClr val="dk1"/>
              </a:solidFill>
              <a:latin typeface="Calibri"/>
              <a:ea typeface="Calibri"/>
              <a:cs typeface="Calibri"/>
              <a:sym typeface="Calibri"/>
            </a:endParaRPr>
          </a:p>
          <a:p>
            <a:pPr marL="457200" lvl="0" indent="-317500" algn="l" rtl="0">
              <a:lnSpc>
                <a:spcPct val="115000"/>
              </a:lnSpc>
              <a:spcBef>
                <a:spcPts val="1200"/>
              </a:spcBef>
              <a:spcAft>
                <a:spcPts val="0"/>
              </a:spcAft>
              <a:buClr>
                <a:schemeClr val="dk1"/>
              </a:buClr>
              <a:buSzPts val="1400"/>
              <a:buFont typeface="Calibri"/>
              <a:buChar char="●"/>
            </a:pPr>
            <a:r>
              <a:rPr lang="en">
                <a:solidFill>
                  <a:schemeClr val="dk1"/>
                </a:solidFill>
                <a:latin typeface="Calibri"/>
                <a:ea typeface="Calibri"/>
                <a:cs typeface="Calibri"/>
                <a:sym typeface="Calibri"/>
              </a:rPr>
              <a:t>Différences dans l'approche d'un client interne par rapport à un client externe.</a:t>
            </a:r>
            <a:endParaRPr>
              <a:solidFill>
                <a:schemeClr val="dk1"/>
              </a:solidFill>
              <a:latin typeface="Calibri"/>
              <a:ea typeface="Calibri"/>
              <a:cs typeface="Calibri"/>
              <a:sym typeface="Calibri"/>
            </a:endParaRPr>
          </a:p>
          <a:p>
            <a:pPr marL="457200" lvl="0" indent="-317500" algn="l" rtl="0">
              <a:lnSpc>
                <a:spcPct val="115000"/>
              </a:lnSpc>
              <a:spcBef>
                <a:spcPts val="0"/>
              </a:spcBef>
              <a:spcAft>
                <a:spcPts val="0"/>
              </a:spcAft>
              <a:buClr>
                <a:schemeClr val="dk1"/>
              </a:buClr>
              <a:buSzPts val="1400"/>
              <a:buFont typeface="Calibri"/>
              <a:buChar char="●"/>
            </a:pPr>
            <a:r>
              <a:rPr lang="en">
                <a:solidFill>
                  <a:schemeClr val="dk1"/>
                </a:solidFill>
                <a:latin typeface="Calibri"/>
                <a:ea typeface="Calibri"/>
                <a:cs typeface="Calibri"/>
                <a:sym typeface="Calibri"/>
              </a:rPr>
              <a:t>Aspects positifs des entreprises ayant une forte culture client.</a:t>
            </a:r>
            <a:endParaRPr>
              <a:solidFill>
                <a:schemeClr val="dk1"/>
              </a:solidFill>
              <a:latin typeface="Calibri"/>
              <a:ea typeface="Calibri"/>
              <a:cs typeface="Calibri"/>
              <a:sym typeface="Calibri"/>
            </a:endParaRPr>
          </a:p>
          <a:p>
            <a:pPr marL="457200" lvl="0" indent="-317500" algn="l" rtl="0">
              <a:lnSpc>
                <a:spcPct val="115000"/>
              </a:lnSpc>
              <a:spcBef>
                <a:spcPts val="0"/>
              </a:spcBef>
              <a:spcAft>
                <a:spcPts val="0"/>
              </a:spcAft>
              <a:buClr>
                <a:schemeClr val="dk1"/>
              </a:buClr>
              <a:buSzPts val="1400"/>
              <a:buFont typeface="Calibri"/>
              <a:buChar char="●"/>
            </a:pPr>
            <a:r>
              <a:rPr lang="en">
                <a:solidFill>
                  <a:schemeClr val="dk1"/>
                </a:solidFill>
                <a:latin typeface="Calibri"/>
                <a:ea typeface="Calibri"/>
                <a:cs typeface="Calibri"/>
                <a:sym typeface="Calibri"/>
              </a:rPr>
              <a:t>Aspects difficiles du maintien d'une forte culture client.</a:t>
            </a:r>
            <a:endParaRPr>
              <a:solidFill>
                <a:schemeClr val="dk1"/>
              </a:solidFill>
              <a:latin typeface="Calibri"/>
              <a:ea typeface="Calibri"/>
              <a:cs typeface="Calibri"/>
              <a:sym typeface="Calibri"/>
            </a:endParaRPr>
          </a:p>
          <a:p>
            <a:pPr marL="457200" lvl="0" indent="-317500" algn="l" rtl="0">
              <a:lnSpc>
                <a:spcPct val="115000"/>
              </a:lnSpc>
              <a:spcBef>
                <a:spcPts val="0"/>
              </a:spcBef>
              <a:spcAft>
                <a:spcPts val="0"/>
              </a:spcAft>
              <a:buClr>
                <a:schemeClr val="dk1"/>
              </a:buClr>
              <a:buSzPts val="1400"/>
              <a:buFont typeface="Calibri"/>
              <a:buChar char="●"/>
            </a:pPr>
            <a:r>
              <a:rPr lang="en">
                <a:solidFill>
                  <a:schemeClr val="dk1"/>
                </a:solidFill>
                <a:latin typeface="Calibri"/>
                <a:ea typeface="Calibri"/>
                <a:cs typeface="Calibri"/>
                <a:sym typeface="Calibri"/>
              </a:rPr>
              <a:t>Quelles sont les limites de la culture client ? Quelles contraintes du milieu professionnel (quotas, etc.) viennent complexifier les bonnes pratiques de la culture client ?</a:t>
            </a:r>
            <a:endParaRPr>
              <a:solidFill>
                <a:schemeClr val="dk1"/>
              </a:solidFill>
              <a:latin typeface="Calibri"/>
              <a:ea typeface="Calibri"/>
              <a:cs typeface="Calibri"/>
              <a:sym typeface="Calibri"/>
            </a:endParaRPr>
          </a:p>
          <a:p>
            <a:pPr marL="457200" lvl="0" indent="-317500" algn="l" rtl="0">
              <a:lnSpc>
                <a:spcPct val="115000"/>
              </a:lnSpc>
              <a:spcBef>
                <a:spcPts val="0"/>
              </a:spcBef>
              <a:spcAft>
                <a:spcPts val="0"/>
              </a:spcAft>
              <a:buClr>
                <a:schemeClr val="dk1"/>
              </a:buClr>
              <a:buSzPts val="1400"/>
              <a:buFont typeface="Calibri"/>
              <a:buChar char="●"/>
            </a:pPr>
            <a:r>
              <a:rPr lang="en">
                <a:solidFill>
                  <a:schemeClr val="dk1"/>
                </a:solidFill>
                <a:latin typeface="Calibri"/>
                <a:ea typeface="Calibri"/>
                <a:cs typeface="Calibri"/>
                <a:sym typeface="Calibri"/>
              </a:rPr>
              <a:t>Pourrions-nous offrir une meilleure expérience client en utilisant l'intelligence artificielle ?</a:t>
            </a:r>
            <a:endParaRPr>
              <a:solidFill>
                <a:schemeClr val="dk1"/>
              </a:solidFill>
              <a:latin typeface="Calibri"/>
              <a:ea typeface="Calibri"/>
              <a:cs typeface="Calibri"/>
              <a:sym typeface="Calibri"/>
            </a:endParaRPr>
          </a:p>
        </p:txBody>
      </p:sp>
      <p:sp>
        <p:nvSpPr>
          <p:cNvPr id="367" name="Google Shape;367;p63"/>
          <p:cNvSpPr txBox="1">
            <a:spLocks noGrp="1"/>
          </p:cNvSpPr>
          <p:nvPr>
            <p:ph type="title"/>
          </p:nvPr>
        </p:nvSpPr>
        <p:spPr>
          <a:xfrm>
            <a:off x="311700" y="445025"/>
            <a:ext cx="78513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SzPts val="990"/>
              <a:buNone/>
            </a:pPr>
            <a:r>
              <a:rPr lang="en" sz="2730"/>
              <a:t>Devoir (optionnel) : Réflexion culture client </a:t>
            </a:r>
            <a:endParaRPr sz="273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Shape 371"/>
        <p:cNvGrpSpPr/>
        <p:nvPr/>
      </p:nvGrpSpPr>
      <p:grpSpPr>
        <a:xfrm>
          <a:off x="0" y="0"/>
          <a:ext cx="0" cy="0"/>
          <a:chOff x="0" y="0"/>
          <a:chExt cx="0" cy="0"/>
        </a:xfrm>
      </p:grpSpPr>
      <p:sp>
        <p:nvSpPr>
          <p:cNvPr id="372" name="Google Shape;372;p64"/>
          <p:cNvSpPr txBox="1">
            <a:spLocks noGrp="1"/>
          </p:cNvSpPr>
          <p:nvPr>
            <p:ph type="body" idx="1"/>
          </p:nvPr>
        </p:nvSpPr>
        <p:spPr>
          <a:xfrm>
            <a:off x="311700" y="1552525"/>
            <a:ext cx="8832300" cy="2381400"/>
          </a:xfrm>
          <a:prstGeom prst="rect">
            <a:avLst/>
          </a:prstGeom>
        </p:spPr>
        <p:txBody>
          <a:bodyPr spcFirstLastPara="1" wrap="square" lIns="68575" tIns="34275" rIns="68575" bIns="34275" anchor="t" anchorCtr="0">
            <a:noAutofit/>
          </a:bodyPr>
          <a:lstStyle/>
          <a:p>
            <a:pPr marL="0" lvl="0" indent="0" algn="l" rtl="0">
              <a:lnSpc>
                <a:spcPct val="115000"/>
              </a:lnSpc>
              <a:spcBef>
                <a:spcPts val="1200"/>
              </a:spcBef>
              <a:spcAft>
                <a:spcPts val="0"/>
              </a:spcAft>
              <a:buNone/>
            </a:pPr>
            <a:r>
              <a:rPr lang="en" sz="1500">
                <a:solidFill>
                  <a:schemeClr val="dk1"/>
                </a:solidFill>
                <a:latin typeface="Arial"/>
                <a:ea typeface="Arial"/>
                <a:cs typeface="Arial"/>
                <a:sym typeface="Arial"/>
              </a:rPr>
              <a:t>Trouvez une publication sur les réseaux sociaux ou un extrait vidéo illustrant une interaction négative d’une entreprise avec un client. </a:t>
            </a:r>
            <a:endParaRPr sz="1500">
              <a:solidFill>
                <a:schemeClr val="dk1"/>
              </a:solidFill>
              <a:latin typeface="Arial"/>
              <a:ea typeface="Arial"/>
              <a:cs typeface="Arial"/>
              <a:sym typeface="Arial"/>
            </a:endParaRPr>
          </a:p>
          <a:p>
            <a:pPr marL="457200" lvl="0" indent="-311150" algn="l" rtl="0">
              <a:lnSpc>
                <a:spcPct val="115000"/>
              </a:lnSpc>
              <a:spcBef>
                <a:spcPts val="1200"/>
              </a:spcBef>
              <a:spcAft>
                <a:spcPts val="0"/>
              </a:spcAft>
              <a:buClr>
                <a:schemeClr val="dk1"/>
              </a:buClr>
              <a:buSzPts val="1300"/>
              <a:buAutoNum type="arabicParenR"/>
            </a:pPr>
            <a:r>
              <a:rPr lang="en" sz="1300">
                <a:solidFill>
                  <a:schemeClr val="dk1"/>
                </a:solidFill>
                <a:latin typeface="Arial"/>
                <a:ea typeface="Arial"/>
                <a:cs typeface="Arial"/>
                <a:sym typeface="Arial"/>
              </a:rPr>
              <a:t>Analysez pourquoi cette interaction était négative</a:t>
            </a:r>
            <a:endParaRPr sz="1300">
              <a:solidFill>
                <a:schemeClr val="dk1"/>
              </a:solidFill>
              <a:latin typeface="Arial"/>
              <a:ea typeface="Arial"/>
              <a:cs typeface="Arial"/>
              <a:sym typeface="Arial"/>
            </a:endParaRPr>
          </a:p>
          <a:p>
            <a:pPr marL="457200" lvl="0" indent="-311150" algn="l" rtl="0">
              <a:lnSpc>
                <a:spcPct val="115000"/>
              </a:lnSpc>
              <a:spcBef>
                <a:spcPts val="0"/>
              </a:spcBef>
              <a:spcAft>
                <a:spcPts val="0"/>
              </a:spcAft>
              <a:buClr>
                <a:schemeClr val="dk1"/>
              </a:buClr>
              <a:buSzPts val="1300"/>
              <a:buAutoNum type="arabicParenR"/>
            </a:pPr>
            <a:r>
              <a:rPr lang="en" sz="1300">
                <a:solidFill>
                  <a:schemeClr val="dk1"/>
                </a:solidFill>
                <a:latin typeface="Arial"/>
                <a:ea typeface="Arial"/>
                <a:cs typeface="Arial"/>
                <a:sym typeface="Arial"/>
              </a:rPr>
              <a:t>Identifiez le type de client</a:t>
            </a:r>
            <a:endParaRPr sz="1300">
              <a:solidFill>
                <a:schemeClr val="dk1"/>
              </a:solidFill>
              <a:latin typeface="Arial"/>
              <a:ea typeface="Arial"/>
              <a:cs typeface="Arial"/>
              <a:sym typeface="Arial"/>
            </a:endParaRPr>
          </a:p>
          <a:p>
            <a:pPr marL="457200" lvl="0" indent="-311150" algn="l" rtl="0">
              <a:lnSpc>
                <a:spcPct val="115000"/>
              </a:lnSpc>
              <a:spcBef>
                <a:spcPts val="0"/>
              </a:spcBef>
              <a:spcAft>
                <a:spcPts val="0"/>
              </a:spcAft>
              <a:buClr>
                <a:schemeClr val="dk1"/>
              </a:buClr>
              <a:buSzPts val="1300"/>
              <a:buAutoNum type="arabicParenR"/>
            </a:pPr>
            <a:r>
              <a:rPr lang="en" sz="1300">
                <a:solidFill>
                  <a:schemeClr val="dk1"/>
                </a:solidFill>
                <a:latin typeface="Arial"/>
                <a:ea typeface="Arial"/>
                <a:cs typeface="Arial"/>
                <a:sym typeface="Arial"/>
              </a:rPr>
              <a:t>Imaginez/rédigez une fin alternative à cette publication/cet extrait vidéo qui aurait un effet positif à long terme pour l'entreprise/business)</a:t>
            </a:r>
            <a:endParaRPr sz="1300">
              <a:solidFill>
                <a:schemeClr val="dk1"/>
              </a:solidFill>
              <a:latin typeface="Arial"/>
              <a:ea typeface="Arial"/>
              <a:cs typeface="Arial"/>
              <a:sym typeface="Arial"/>
            </a:endParaRPr>
          </a:p>
        </p:txBody>
      </p:sp>
      <p:sp>
        <p:nvSpPr>
          <p:cNvPr id="373" name="Google Shape;373;p64"/>
          <p:cNvSpPr txBox="1">
            <a:spLocks noGrp="1"/>
          </p:cNvSpPr>
          <p:nvPr>
            <p:ph type="title"/>
          </p:nvPr>
        </p:nvSpPr>
        <p:spPr>
          <a:xfrm>
            <a:off x="311700" y="445025"/>
            <a:ext cx="8520600" cy="572700"/>
          </a:xfrm>
          <a:prstGeom prst="rect">
            <a:avLst/>
          </a:prstGeom>
        </p:spPr>
        <p:txBody>
          <a:bodyPr spcFirstLastPara="1" wrap="square" lIns="68575" tIns="34275" rIns="68575" bIns="34275" anchor="ctr" anchorCtr="0">
            <a:normAutofit/>
          </a:bodyPr>
          <a:lstStyle/>
          <a:p>
            <a:pPr marL="0" lvl="0" indent="0" algn="l" rtl="0">
              <a:spcBef>
                <a:spcPts val="0"/>
              </a:spcBef>
              <a:spcAft>
                <a:spcPts val="0"/>
              </a:spcAft>
              <a:buNone/>
            </a:pPr>
            <a:r>
              <a:rPr lang="en"/>
              <a:t>Devoir (optionnel) : Publication web</a:t>
            </a:r>
            <a:endParaRPr/>
          </a:p>
        </p:txBody>
      </p:sp>
      <p:sp>
        <p:nvSpPr>
          <p:cNvPr id="374" name="Google Shape;374;p6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fld id="{00000000-1234-1234-1234-123412341234}" type="slidenum">
              <a:rPr lang="en" sz="1400">
                <a:solidFill>
                  <a:srgbClr val="000000"/>
                </a:solidFill>
              </a:rPr>
              <a:t>31</a:t>
            </a:fld>
            <a:endParaRPr sz="1400">
              <a:solidFill>
                <a:srgbClr val="000000"/>
              </a:solidFill>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Shape 378"/>
        <p:cNvGrpSpPr/>
        <p:nvPr/>
      </p:nvGrpSpPr>
      <p:grpSpPr>
        <a:xfrm>
          <a:off x="0" y="0"/>
          <a:ext cx="0" cy="0"/>
          <a:chOff x="0" y="0"/>
          <a:chExt cx="0" cy="0"/>
        </a:xfrm>
      </p:grpSpPr>
      <p:sp>
        <p:nvSpPr>
          <p:cNvPr id="379" name="Google Shape;379;p65"/>
          <p:cNvSpPr txBox="1">
            <a:spLocks noGrp="1"/>
          </p:cNvSpPr>
          <p:nvPr>
            <p:ph type="body" idx="1"/>
          </p:nvPr>
        </p:nvSpPr>
        <p:spPr>
          <a:xfrm>
            <a:off x="311700" y="1017725"/>
            <a:ext cx="8832300" cy="3887700"/>
          </a:xfrm>
          <a:prstGeom prst="rect">
            <a:avLst/>
          </a:prstGeom>
        </p:spPr>
        <p:txBody>
          <a:bodyPr spcFirstLastPara="1" wrap="square" lIns="68575" tIns="34275" rIns="68575" bIns="34275" anchor="t" anchorCtr="0">
            <a:noAutofit/>
          </a:bodyPr>
          <a:lstStyle/>
          <a:p>
            <a:pPr marL="0" lvl="0" indent="0" algn="l" rtl="0">
              <a:lnSpc>
                <a:spcPct val="115000"/>
              </a:lnSpc>
              <a:spcBef>
                <a:spcPts val="1000"/>
              </a:spcBef>
              <a:spcAft>
                <a:spcPts val="0"/>
              </a:spcAft>
              <a:buNone/>
            </a:pPr>
            <a:r>
              <a:rPr lang="en" sz="1400">
                <a:solidFill>
                  <a:schemeClr val="dk1"/>
                </a:solidFill>
                <a:latin typeface="Arial"/>
                <a:ea typeface="Arial"/>
                <a:cs typeface="Arial"/>
                <a:sym typeface="Arial"/>
              </a:rPr>
              <a:t>Lisez le scénario suivant et choisissez une autre approche. Justifiez votre choix.</a:t>
            </a:r>
            <a:br>
              <a:rPr lang="en" sz="1400">
                <a:solidFill>
                  <a:schemeClr val="dk1"/>
                </a:solidFill>
                <a:latin typeface="Arial"/>
                <a:ea typeface="Arial"/>
                <a:cs typeface="Arial"/>
                <a:sym typeface="Arial"/>
              </a:rPr>
            </a:br>
            <a:endParaRPr sz="1100">
              <a:solidFill>
                <a:schemeClr val="dk1"/>
              </a:solidFill>
              <a:latin typeface="Arial"/>
              <a:ea typeface="Arial"/>
              <a:cs typeface="Arial"/>
              <a:sym typeface="Arial"/>
            </a:endParaRPr>
          </a:p>
          <a:p>
            <a:pPr marL="0" lvl="0" indent="0" algn="l" rtl="0">
              <a:lnSpc>
                <a:spcPct val="115000"/>
              </a:lnSpc>
              <a:spcBef>
                <a:spcPts val="0"/>
              </a:spcBef>
              <a:spcAft>
                <a:spcPts val="0"/>
              </a:spcAft>
              <a:buNone/>
            </a:pPr>
            <a:r>
              <a:rPr lang="en" sz="1100" i="1">
                <a:solidFill>
                  <a:srgbClr val="434343"/>
                </a:solidFill>
                <a:latin typeface="Arial"/>
                <a:ea typeface="Arial"/>
                <a:cs typeface="Arial"/>
                <a:sym typeface="Arial"/>
              </a:rPr>
              <a:t>Le technicien arrive à la ferme pour une intervention sur le système de production de biogaz. L'agriculteur vient voir le technicien.</a:t>
            </a:r>
            <a:endParaRPr sz="1100">
              <a:solidFill>
                <a:schemeClr val="dk1"/>
              </a:solidFill>
              <a:latin typeface="Arial"/>
              <a:ea typeface="Arial"/>
              <a:cs typeface="Arial"/>
              <a:sym typeface="Arial"/>
            </a:endParaRPr>
          </a:p>
          <a:p>
            <a:pPr marL="0" lvl="0" indent="0" algn="l" rtl="0">
              <a:lnSpc>
                <a:spcPct val="115000"/>
              </a:lnSpc>
              <a:spcBef>
                <a:spcPts val="0"/>
              </a:spcBef>
              <a:spcAft>
                <a:spcPts val="0"/>
              </a:spcAft>
              <a:buNone/>
            </a:pPr>
            <a:r>
              <a:rPr lang="en" sz="1100" b="1">
                <a:solidFill>
                  <a:schemeClr val="dk1"/>
                </a:solidFill>
                <a:latin typeface="Arial"/>
                <a:ea typeface="Arial"/>
                <a:cs typeface="Arial"/>
                <a:sym typeface="Arial"/>
              </a:rPr>
              <a:t>Agriculteur</a:t>
            </a:r>
            <a:r>
              <a:rPr lang="en" sz="1100">
                <a:solidFill>
                  <a:schemeClr val="dk1"/>
                </a:solidFill>
                <a:latin typeface="Arial"/>
                <a:ea typeface="Arial"/>
                <a:cs typeface="Arial"/>
                <a:sym typeface="Arial"/>
              </a:rPr>
              <a:t> : ”Bonjour jeune homme, merci d'intervenir sur mon système car j'étais vraiment coincé ! Je profite de votre présence pour vous parler aussi de ma couveuse, le thermostat ne fonctionne plus et c'est une couveuse qui vient de chez vous !”</a:t>
            </a:r>
            <a:endParaRPr sz="1100">
              <a:solidFill>
                <a:schemeClr val="dk1"/>
              </a:solidFill>
              <a:latin typeface="Arial"/>
              <a:ea typeface="Arial"/>
              <a:cs typeface="Arial"/>
              <a:sym typeface="Arial"/>
            </a:endParaRPr>
          </a:p>
          <a:p>
            <a:pPr marL="0" lvl="0" indent="0" algn="l" rtl="0">
              <a:lnSpc>
                <a:spcPct val="115000"/>
              </a:lnSpc>
              <a:spcBef>
                <a:spcPts val="0"/>
              </a:spcBef>
              <a:spcAft>
                <a:spcPts val="0"/>
              </a:spcAft>
              <a:buNone/>
            </a:pPr>
            <a:r>
              <a:rPr lang="en" sz="1100" b="1">
                <a:solidFill>
                  <a:schemeClr val="dk1"/>
                </a:solidFill>
                <a:latin typeface="Arial"/>
                <a:ea typeface="Arial"/>
                <a:cs typeface="Arial"/>
                <a:sym typeface="Arial"/>
              </a:rPr>
              <a:t>Technicien</a:t>
            </a:r>
            <a:r>
              <a:rPr lang="en" sz="1100">
                <a:solidFill>
                  <a:schemeClr val="dk1"/>
                </a:solidFill>
                <a:latin typeface="Arial"/>
                <a:ea typeface="Arial"/>
                <a:cs typeface="Arial"/>
                <a:sym typeface="Arial"/>
              </a:rPr>
              <a:t> : “Moi, je m'occupe du biogaz, les couveuses c'est pas mon problème !”</a:t>
            </a:r>
            <a:endParaRPr sz="1100">
              <a:solidFill>
                <a:schemeClr val="dk1"/>
              </a:solidFill>
              <a:latin typeface="Arial"/>
              <a:ea typeface="Arial"/>
              <a:cs typeface="Arial"/>
              <a:sym typeface="Arial"/>
            </a:endParaRPr>
          </a:p>
          <a:p>
            <a:pPr marL="0" lvl="0" indent="0" algn="l" rtl="0">
              <a:lnSpc>
                <a:spcPct val="115000"/>
              </a:lnSpc>
              <a:spcBef>
                <a:spcPts val="0"/>
              </a:spcBef>
              <a:spcAft>
                <a:spcPts val="0"/>
              </a:spcAft>
              <a:buNone/>
            </a:pPr>
            <a:r>
              <a:rPr lang="en" sz="1100" i="1" u="sng">
                <a:solidFill>
                  <a:schemeClr val="dk1"/>
                </a:solidFill>
                <a:latin typeface="Arial"/>
                <a:ea typeface="Arial"/>
                <a:cs typeface="Arial"/>
                <a:sym typeface="Arial"/>
              </a:rPr>
              <a:t>1h plus tard:</a:t>
            </a:r>
            <a:endParaRPr sz="1100">
              <a:solidFill>
                <a:schemeClr val="dk1"/>
              </a:solidFill>
              <a:latin typeface="Arial"/>
              <a:ea typeface="Arial"/>
              <a:cs typeface="Arial"/>
              <a:sym typeface="Arial"/>
            </a:endParaRPr>
          </a:p>
          <a:p>
            <a:pPr marL="0" lvl="0" indent="0" algn="l" rtl="0">
              <a:lnSpc>
                <a:spcPct val="115000"/>
              </a:lnSpc>
              <a:spcBef>
                <a:spcPts val="0"/>
              </a:spcBef>
              <a:spcAft>
                <a:spcPts val="0"/>
              </a:spcAft>
              <a:buNone/>
            </a:pPr>
            <a:r>
              <a:rPr lang="en" sz="1100" i="1">
                <a:solidFill>
                  <a:srgbClr val="434343"/>
                </a:solidFill>
                <a:latin typeface="Arial"/>
                <a:ea typeface="Arial"/>
                <a:cs typeface="Arial"/>
                <a:sym typeface="Arial"/>
              </a:rPr>
              <a:t>En repartant de la ferme après son intervention, le technicien s’enlise dans la boue. Il demande de l’aide à l’agriculteur.</a:t>
            </a:r>
            <a:endParaRPr sz="1100" i="1">
              <a:solidFill>
                <a:srgbClr val="434343"/>
              </a:solidFill>
              <a:latin typeface="Arial"/>
              <a:ea typeface="Arial"/>
              <a:cs typeface="Arial"/>
              <a:sym typeface="Arial"/>
            </a:endParaRPr>
          </a:p>
          <a:p>
            <a:pPr marL="0" lvl="0" indent="0" algn="l" rtl="0">
              <a:lnSpc>
                <a:spcPct val="115000"/>
              </a:lnSpc>
              <a:spcBef>
                <a:spcPts val="0"/>
              </a:spcBef>
              <a:spcAft>
                <a:spcPts val="0"/>
              </a:spcAft>
              <a:buNone/>
            </a:pPr>
            <a:r>
              <a:rPr lang="en" sz="1100" b="1">
                <a:solidFill>
                  <a:schemeClr val="dk1"/>
                </a:solidFill>
                <a:latin typeface="Arial"/>
                <a:ea typeface="Arial"/>
                <a:cs typeface="Arial"/>
                <a:sym typeface="Arial"/>
              </a:rPr>
              <a:t>L'agriculteur</a:t>
            </a:r>
            <a:r>
              <a:rPr lang="en" sz="1100">
                <a:solidFill>
                  <a:schemeClr val="dk1"/>
                </a:solidFill>
                <a:latin typeface="Arial"/>
                <a:ea typeface="Arial"/>
                <a:cs typeface="Arial"/>
                <a:sym typeface="Arial"/>
              </a:rPr>
              <a:t> :  “C'est pas mon problème, appelle un dépanneur ! Et bonne boue”</a:t>
            </a:r>
            <a:endParaRPr sz="1100">
              <a:solidFill>
                <a:schemeClr val="dk1"/>
              </a:solidFill>
              <a:latin typeface="Arial"/>
              <a:ea typeface="Arial"/>
              <a:cs typeface="Arial"/>
              <a:sym typeface="Arial"/>
            </a:endParaRPr>
          </a:p>
          <a:p>
            <a:pPr marL="0" lvl="0" indent="0" algn="l" rtl="0">
              <a:lnSpc>
                <a:spcPct val="115000"/>
              </a:lnSpc>
              <a:spcBef>
                <a:spcPts val="0"/>
              </a:spcBef>
              <a:spcAft>
                <a:spcPts val="0"/>
              </a:spcAft>
              <a:buNone/>
            </a:pPr>
            <a:endParaRPr sz="1100">
              <a:solidFill>
                <a:schemeClr val="dk1"/>
              </a:solidFill>
              <a:latin typeface="Arial"/>
              <a:ea typeface="Arial"/>
              <a:cs typeface="Arial"/>
              <a:sym typeface="Arial"/>
            </a:endParaRPr>
          </a:p>
          <a:p>
            <a:pPr marL="0" lvl="0" indent="0" algn="l" rtl="0">
              <a:lnSpc>
                <a:spcPct val="115000"/>
              </a:lnSpc>
              <a:spcBef>
                <a:spcPts val="0"/>
              </a:spcBef>
              <a:spcAft>
                <a:spcPts val="0"/>
              </a:spcAft>
              <a:buNone/>
            </a:pPr>
            <a:r>
              <a:rPr lang="en" sz="1400">
                <a:solidFill>
                  <a:schemeClr val="dk1"/>
                </a:solidFill>
                <a:latin typeface="Arial"/>
                <a:ea typeface="Arial"/>
                <a:cs typeface="Arial"/>
                <a:sym typeface="Arial"/>
              </a:rPr>
              <a:t>Comment aurions-nous pu réagir ?</a:t>
            </a:r>
            <a:endParaRPr sz="1400">
              <a:solidFill>
                <a:schemeClr val="dk1"/>
              </a:solidFill>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AutoNum type="alphaUcParenR"/>
            </a:pPr>
            <a:r>
              <a:rPr lang="en" sz="1100">
                <a:solidFill>
                  <a:schemeClr val="dk1"/>
                </a:solidFill>
                <a:latin typeface="Arial"/>
                <a:ea typeface="Arial"/>
                <a:cs typeface="Arial"/>
                <a:sym typeface="Arial"/>
              </a:rPr>
              <a:t>Je comprends votre problème de couveuse, toutefois je n'ai pas les compétences pour vous aider sur le sujet. Vous pouvez contacter de ma part le service dédié ils vous aideront. Ne vous inquiétez pas ! Ils sont réactifs. </a:t>
            </a:r>
            <a:endParaRPr sz="1100">
              <a:solidFill>
                <a:schemeClr val="dk1"/>
              </a:solidFill>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AutoNum type="alphaUcParenR"/>
            </a:pPr>
            <a:r>
              <a:rPr lang="en" sz="1100">
                <a:solidFill>
                  <a:schemeClr val="dk1"/>
                </a:solidFill>
                <a:latin typeface="Arial"/>
                <a:ea typeface="Arial"/>
                <a:cs typeface="Arial"/>
                <a:sym typeface="Arial"/>
              </a:rPr>
              <a:t>Je n'ai pas le droit d'intervenir sur les couveuses,  mais lorsque j'ai fini, je passe pour prendre les références, je les transmets à mon collègue, ça lui fera gagner du temps et il pourra vous contacter rapidement.</a:t>
            </a:r>
            <a:endParaRPr sz="1100">
              <a:solidFill>
                <a:schemeClr val="dk1"/>
              </a:solidFill>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AutoNum type="alphaUcParenR"/>
            </a:pPr>
            <a:r>
              <a:rPr lang="en" sz="1100">
                <a:solidFill>
                  <a:schemeClr val="dk1"/>
                </a:solidFill>
                <a:latin typeface="Arial"/>
                <a:ea typeface="Arial"/>
                <a:cs typeface="Arial"/>
                <a:sym typeface="Arial"/>
              </a:rPr>
              <a:t>D’une autre manière.</a:t>
            </a:r>
            <a:endParaRPr sz="1100">
              <a:solidFill>
                <a:schemeClr val="dk1"/>
              </a:solidFill>
              <a:latin typeface="Arial"/>
              <a:ea typeface="Arial"/>
              <a:cs typeface="Arial"/>
              <a:sym typeface="Arial"/>
            </a:endParaRPr>
          </a:p>
          <a:p>
            <a:pPr marL="0" lvl="0" indent="0" algn="l" rtl="0">
              <a:lnSpc>
                <a:spcPct val="115000"/>
              </a:lnSpc>
              <a:spcBef>
                <a:spcPts val="0"/>
              </a:spcBef>
              <a:spcAft>
                <a:spcPts val="0"/>
              </a:spcAft>
              <a:buNone/>
            </a:pPr>
            <a:endParaRPr sz="1500">
              <a:solidFill>
                <a:schemeClr val="dk1"/>
              </a:solidFill>
              <a:latin typeface="Arial"/>
              <a:ea typeface="Arial"/>
              <a:cs typeface="Arial"/>
              <a:sym typeface="Arial"/>
            </a:endParaRPr>
          </a:p>
        </p:txBody>
      </p:sp>
      <p:sp>
        <p:nvSpPr>
          <p:cNvPr id="380" name="Google Shape;380;p65"/>
          <p:cNvSpPr txBox="1">
            <a:spLocks noGrp="1"/>
          </p:cNvSpPr>
          <p:nvPr>
            <p:ph type="title"/>
          </p:nvPr>
        </p:nvSpPr>
        <p:spPr>
          <a:xfrm>
            <a:off x="311700" y="445025"/>
            <a:ext cx="8520600" cy="572700"/>
          </a:xfrm>
          <a:prstGeom prst="rect">
            <a:avLst/>
          </a:prstGeom>
        </p:spPr>
        <p:txBody>
          <a:bodyPr spcFirstLastPara="1" wrap="square" lIns="68575" tIns="34275" rIns="68575" bIns="34275" anchor="ctr" anchorCtr="0">
            <a:normAutofit/>
          </a:bodyPr>
          <a:lstStyle/>
          <a:p>
            <a:pPr marL="0" lvl="0" indent="0" algn="l" rtl="0">
              <a:spcBef>
                <a:spcPts val="0"/>
              </a:spcBef>
              <a:spcAft>
                <a:spcPts val="0"/>
              </a:spcAft>
              <a:buNone/>
            </a:pPr>
            <a:r>
              <a:rPr lang="en"/>
              <a:t>Devoir (optionnel) : Mise en situation</a:t>
            </a:r>
            <a:endParaRPr/>
          </a:p>
        </p:txBody>
      </p:sp>
      <p:sp>
        <p:nvSpPr>
          <p:cNvPr id="381" name="Google Shape;381;p6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fld id="{00000000-1234-1234-1234-123412341234}" type="slidenum">
              <a:rPr lang="en" sz="1400">
                <a:solidFill>
                  <a:srgbClr val="000000"/>
                </a:solidFill>
              </a:rPr>
              <a:t>32</a:t>
            </a:fld>
            <a:endParaRPr sz="1400">
              <a:solidFill>
                <a:srgbClr val="000000"/>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3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fld id="{00000000-1234-1234-1234-123412341234}" type="slidenum">
              <a:rPr lang="en"/>
              <a:t>4</a:t>
            </a:fld>
            <a:endParaRPr/>
          </a:p>
        </p:txBody>
      </p:sp>
      <p:sp>
        <p:nvSpPr>
          <p:cNvPr id="165" name="Google Shape;165;p37"/>
          <p:cNvSpPr txBox="1">
            <a:spLocks noGrp="1"/>
          </p:cNvSpPr>
          <p:nvPr>
            <p:ph type="title"/>
          </p:nvPr>
        </p:nvSpPr>
        <p:spPr>
          <a:xfrm>
            <a:off x="490250" y="450150"/>
            <a:ext cx="8176500" cy="4090800"/>
          </a:xfrm>
          <a:prstGeom prst="rect">
            <a:avLst/>
          </a:prstGeom>
        </p:spPr>
        <p:txBody>
          <a:bodyPr spcFirstLastPara="1" wrap="square" lIns="68575" tIns="34275" rIns="68575" bIns="34275" anchor="ctr" anchorCtr="0">
            <a:normAutofit/>
          </a:bodyPr>
          <a:lstStyle/>
          <a:p>
            <a:pPr marL="0" lvl="0" indent="0" algn="l" rtl="0">
              <a:spcBef>
                <a:spcPts val="0"/>
              </a:spcBef>
              <a:spcAft>
                <a:spcPts val="0"/>
              </a:spcAft>
              <a:buNone/>
            </a:pPr>
            <a:r>
              <a:rPr lang="en" dirty="0">
                <a:solidFill>
                  <a:schemeClr val="accent1"/>
                </a:solidFill>
              </a:rPr>
              <a:t>“Il </a:t>
            </a:r>
            <a:r>
              <a:rPr lang="en" dirty="0" err="1">
                <a:solidFill>
                  <a:schemeClr val="accent1"/>
                </a:solidFill>
              </a:rPr>
              <a:t>n'y</a:t>
            </a:r>
            <a:r>
              <a:rPr lang="en" dirty="0">
                <a:solidFill>
                  <a:schemeClr val="accent1"/>
                </a:solidFill>
              </a:rPr>
              <a:t> a </a:t>
            </a:r>
            <a:r>
              <a:rPr lang="en" dirty="0" err="1">
                <a:solidFill>
                  <a:schemeClr val="accent1"/>
                </a:solidFill>
              </a:rPr>
              <a:t>qu'une</a:t>
            </a:r>
            <a:r>
              <a:rPr lang="en" dirty="0">
                <a:solidFill>
                  <a:schemeClr val="accent1"/>
                </a:solidFill>
              </a:rPr>
              <a:t> </a:t>
            </a:r>
            <a:r>
              <a:rPr lang="en" dirty="0" err="1">
                <a:solidFill>
                  <a:schemeClr val="accent1"/>
                </a:solidFill>
              </a:rPr>
              <a:t>seule</a:t>
            </a:r>
            <a:r>
              <a:rPr lang="en" dirty="0">
                <a:solidFill>
                  <a:schemeClr val="accent1"/>
                </a:solidFill>
              </a:rPr>
              <a:t> </a:t>
            </a:r>
            <a:r>
              <a:rPr lang="en" dirty="0" err="1">
                <a:solidFill>
                  <a:schemeClr val="accent1"/>
                </a:solidFill>
              </a:rPr>
              <a:t>définition</a:t>
            </a:r>
            <a:r>
              <a:rPr lang="en" dirty="0">
                <a:solidFill>
                  <a:schemeClr val="accent1"/>
                </a:solidFill>
              </a:rPr>
              <a:t> </a:t>
            </a:r>
            <a:r>
              <a:rPr lang="en" dirty="0" err="1">
                <a:solidFill>
                  <a:schemeClr val="accent1"/>
                </a:solidFill>
              </a:rPr>
              <a:t>valide</a:t>
            </a:r>
            <a:r>
              <a:rPr lang="en" dirty="0">
                <a:solidFill>
                  <a:schemeClr val="accent1"/>
                </a:solidFill>
              </a:rPr>
              <a:t> du but </a:t>
            </a:r>
            <a:r>
              <a:rPr lang="en" dirty="0" err="1">
                <a:solidFill>
                  <a:schemeClr val="accent1"/>
                </a:solidFill>
              </a:rPr>
              <a:t>d'une</a:t>
            </a:r>
            <a:r>
              <a:rPr lang="en" dirty="0">
                <a:solidFill>
                  <a:schemeClr val="accent1"/>
                </a:solidFill>
              </a:rPr>
              <a:t> </a:t>
            </a:r>
            <a:r>
              <a:rPr lang="en" dirty="0" err="1">
                <a:solidFill>
                  <a:schemeClr val="accent1"/>
                </a:solidFill>
              </a:rPr>
              <a:t>entreprise</a:t>
            </a:r>
            <a:r>
              <a:rPr lang="en" dirty="0">
                <a:solidFill>
                  <a:schemeClr val="accent1"/>
                </a:solidFill>
              </a:rPr>
              <a:t> : </a:t>
            </a:r>
            <a:r>
              <a:rPr lang="en" dirty="0" err="1">
                <a:solidFill>
                  <a:schemeClr val="accent1"/>
                </a:solidFill>
              </a:rPr>
              <a:t>créer</a:t>
            </a:r>
            <a:r>
              <a:rPr lang="en" dirty="0">
                <a:solidFill>
                  <a:schemeClr val="accent1"/>
                </a:solidFill>
              </a:rPr>
              <a:t> un client.”</a:t>
            </a:r>
            <a:endParaRPr dirty="0">
              <a:solidFill>
                <a:schemeClr val="accent1"/>
              </a:solidFill>
            </a:endParaRPr>
          </a:p>
          <a:p>
            <a:pPr marL="0" lvl="0" indent="0" algn="l" rtl="0">
              <a:spcBef>
                <a:spcPts val="0"/>
              </a:spcBef>
              <a:spcAft>
                <a:spcPts val="0"/>
              </a:spcAft>
              <a:buNone/>
            </a:pPr>
            <a:endParaRPr sz="1800" dirty="0"/>
          </a:p>
          <a:p>
            <a:pPr marL="0" lvl="0" indent="0" algn="r" rtl="0">
              <a:spcBef>
                <a:spcPts val="0"/>
              </a:spcBef>
              <a:spcAft>
                <a:spcPts val="0"/>
              </a:spcAft>
              <a:buNone/>
            </a:pPr>
            <a:endParaRPr sz="1800" dirty="0"/>
          </a:p>
          <a:p>
            <a:pPr marL="0" lvl="0" indent="0" algn="r" rtl="0">
              <a:spcBef>
                <a:spcPts val="0"/>
              </a:spcBef>
              <a:spcAft>
                <a:spcPts val="0"/>
              </a:spcAft>
              <a:buNone/>
            </a:pPr>
            <a:r>
              <a:rPr lang="en" sz="1800" dirty="0"/>
              <a:t>Peter Drucker, père de la gestion </a:t>
            </a:r>
            <a:r>
              <a:rPr lang="en" sz="1800" dirty="0" err="1"/>
              <a:t>moderne</a:t>
            </a:r>
            <a:endParaRPr sz="18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9"/>
        <p:cNvGrpSpPr/>
        <p:nvPr/>
      </p:nvGrpSpPr>
      <p:grpSpPr>
        <a:xfrm>
          <a:off x="0" y="0"/>
          <a:ext cx="0" cy="0"/>
          <a:chOff x="0" y="0"/>
          <a:chExt cx="0" cy="0"/>
        </a:xfrm>
      </p:grpSpPr>
      <p:sp>
        <p:nvSpPr>
          <p:cNvPr id="170" name="Google Shape;170;p38"/>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spcBef>
                <a:spcPts val="0"/>
              </a:spcBef>
              <a:spcAft>
                <a:spcPts val="0"/>
              </a:spcAft>
              <a:buNone/>
            </a:pPr>
            <a:r>
              <a:rPr lang="en" sz="2000" b="1">
                <a:solidFill>
                  <a:schemeClr val="dk1"/>
                </a:solidFill>
              </a:rPr>
              <a:t>Écrivez 1 expérience positive et 1 expérience négative</a:t>
            </a:r>
            <a:r>
              <a:rPr lang="en" sz="2000">
                <a:solidFill>
                  <a:schemeClr val="dk1"/>
                </a:solidFill>
              </a:rPr>
              <a:t>, et pourquoi chacune l’a été.</a:t>
            </a:r>
            <a:br>
              <a:rPr lang="en" sz="2000">
                <a:solidFill>
                  <a:schemeClr val="dk1"/>
                </a:solidFill>
              </a:rPr>
            </a:br>
            <a:endParaRPr sz="1200">
              <a:solidFill>
                <a:schemeClr val="dk1"/>
              </a:solidFill>
            </a:endParaRPr>
          </a:p>
          <a:p>
            <a:pPr marL="0" lvl="0" indent="0" algn="l" rtl="0">
              <a:spcBef>
                <a:spcPts val="0"/>
              </a:spcBef>
              <a:spcAft>
                <a:spcPts val="0"/>
              </a:spcAft>
              <a:buNone/>
            </a:pPr>
            <a:r>
              <a:rPr lang="en" sz="1600">
                <a:solidFill>
                  <a:schemeClr val="dk1"/>
                </a:solidFill>
              </a:rPr>
              <a:t>Pour vous aider, considérez les questions suivantes :</a:t>
            </a:r>
            <a:endParaRPr sz="1600">
              <a:solidFill>
                <a:schemeClr val="dk1"/>
              </a:solidFill>
            </a:endParaRPr>
          </a:p>
          <a:p>
            <a:pPr marL="457200" lvl="0" indent="-330200" algn="l" rtl="0">
              <a:spcBef>
                <a:spcPts val="1200"/>
              </a:spcBef>
              <a:spcAft>
                <a:spcPts val="0"/>
              </a:spcAft>
              <a:buClr>
                <a:schemeClr val="dk1"/>
              </a:buClr>
              <a:buSzPts val="1600"/>
              <a:buChar char="-"/>
            </a:pPr>
            <a:r>
              <a:rPr lang="en" sz="1600">
                <a:solidFill>
                  <a:schemeClr val="dk1"/>
                </a:solidFill>
              </a:rPr>
              <a:t>Avez-vous déjà vécu une expérience qui vous a rendu « fidèle à vie » ou convaincu de ne plus jamais remettre les pieds dans un magasin ? Pourquoi cette expérience était aussi marquante ?</a:t>
            </a:r>
            <a:endParaRPr sz="1600">
              <a:solidFill>
                <a:schemeClr val="dk1"/>
              </a:solidFill>
            </a:endParaRPr>
          </a:p>
          <a:p>
            <a:pPr marL="457200" lvl="0" indent="-330200" algn="l" rtl="0">
              <a:spcBef>
                <a:spcPts val="1000"/>
              </a:spcBef>
              <a:spcAft>
                <a:spcPts val="0"/>
              </a:spcAft>
              <a:buClr>
                <a:schemeClr val="dk1"/>
              </a:buClr>
              <a:buSzPts val="1600"/>
              <a:buChar char="-"/>
            </a:pPr>
            <a:r>
              <a:rPr lang="en" sz="1600">
                <a:solidFill>
                  <a:schemeClr val="dk1"/>
                </a:solidFill>
              </a:rPr>
              <a:t>Quel est le dernier achat que vous avez effectué pour lequel vous avez interagi avec un représentant du magasin ou de l'entreprise (ex. portable, restaurant, jeu vidéo, manga, vêtements, cosmetiques, équipement sportif) ? Était-ce une expérience positive ? Négative ? Pourquoi ?</a:t>
            </a:r>
            <a:endParaRPr sz="1600"/>
          </a:p>
        </p:txBody>
      </p:sp>
      <p:sp>
        <p:nvSpPr>
          <p:cNvPr id="171" name="Google Shape;171;p38"/>
          <p:cNvSpPr txBox="1">
            <a:spLocks noGrp="1"/>
          </p:cNvSpPr>
          <p:nvPr>
            <p:ph type="title"/>
          </p:nvPr>
        </p:nvSpPr>
        <p:spPr>
          <a:xfrm>
            <a:off x="311700" y="445025"/>
            <a:ext cx="8520600" cy="572700"/>
          </a:xfrm>
          <a:prstGeom prst="rect">
            <a:avLst/>
          </a:prstGeom>
        </p:spPr>
        <p:txBody>
          <a:bodyPr spcFirstLastPara="1" wrap="square" lIns="68575" tIns="34275" rIns="68575" bIns="34275" anchor="ctr" anchorCtr="0">
            <a:normAutofit/>
          </a:bodyPr>
          <a:lstStyle/>
          <a:p>
            <a:pPr marL="0" lvl="0" indent="0" algn="l" rtl="0">
              <a:spcBef>
                <a:spcPts val="0"/>
              </a:spcBef>
              <a:spcAft>
                <a:spcPts val="0"/>
              </a:spcAft>
              <a:buNone/>
            </a:pPr>
            <a:r>
              <a:rPr lang="en" dirty="0" err="1"/>
              <a:t>Réflexion</a:t>
            </a:r>
            <a:r>
              <a:rPr lang="en" dirty="0"/>
              <a:t> </a:t>
            </a:r>
            <a:r>
              <a:rPr lang="en" dirty="0" err="1"/>
              <a:t>Individuelle</a:t>
            </a:r>
            <a:endParaRPr dirty="0"/>
          </a:p>
        </p:txBody>
      </p:sp>
      <p:sp>
        <p:nvSpPr>
          <p:cNvPr id="172" name="Google Shape;172;p3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fld id="{00000000-1234-1234-1234-123412341234}" type="slidenum">
              <a:rPr lang="en" sz="1400">
                <a:solidFill>
                  <a:srgbClr val="000000"/>
                </a:solidFill>
              </a:rPr>
              <a:t>5</a:t>
            </a:fld>
            <a:endParaRPr sz="1400">
              <a:solidFill>
                <a:srgbClr val="00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Google Shape;177;p39"/>
          <p:cNvSpPr txBox="1">
            <a:spLocks noGrp="1"/>
          </p:cNvSpPr>
          <p:nvPr>
            <p:ph type="title"/>
          </p:nvPr>
        </p:nvSpPr>
        <p:spPr>
          <a:xfrm>
            <a:off x="311700" y="445025"/>
            <a:ext cx="8520600" cy="572700"/>
          </a:xfrm>
          <a:prstGeom prst="rect">
            <a:avLst/>
          </a:prstGeom>
        </p:spPr>
        <p:txBody>
          <a:bodyPr spcFirstLastPara="1" wrap="square" lIns="68575" tIns="34275" rIns="68575" bIns="34275" anchor="ctr" anchorCtr="0">
            <a:normAutofit/>
          </a:bodyPr>
          <a:lstStyle/>
          <a:p>
            <a:pPr marL="0" lvl="0" indent="0" algn="l" rtl="0">
              <a:spcBef>
                <a:spcPts val="0"/>
              </a:spcBef>
              <a:spcAft>
                <a:spcPts val="0"/>
              </a:spcAft>
              <a:buNone/>
            </a:pPr>
            <a:r>
              <a:rPr lang="en" dirty="0"/>
              <a:t>Aspects </a:t>
            </a:r>
            <a:r>
              <a:rPr lang="en" dirty="0" err="1"/>
              <a:t>Marquants</a:t>
            </a:r>
            <a:r>
              <a:rPr lang="en" dirty="0"/>
              <a:t> des </a:t>
            </a:r>
            <a:r>
              <a:rPr lang="en" dirty="0" err="1"/>
              <a:t>Expériences</a:t>
            </a:r>
            <a:r>
              <a:rPr lang="en" dirty="0"/>
              <a:t> Clients</a:t>
            </a:r>
            <a:endParaRPr dirty="0"/>
          </a:p>
        </p:txBody>
      </p:sp>
      <p:graphicFrame>
        <p:nvGraphicFramePr>
          <p:cNvPr id="178" name="Google Shape;178;p39"/>
          <p:cNvGraphicFramePr/>
          <p:nvPr/>
        </p:nvGraphicFramePr>
        <p:xfrm>
          <a:off x="422400" y="1227550"/>
          <a:ext cx="8050050" cy="3321900"/>
        </p:xfrm>
        <a:graphic>
          <a:graphicData uri="http://schemas.openxmlformats.org/drawingml/2006/table">
            <a:tbl>
              <a:tblPr>
                <a:noFill/>
                <a:tableStyleId>{BF407305-4595-49DF-BF9E-185EDCE8C121}</a:tableStyleId>
              </a:tblPr>
              <a:tblGrid>
                <a:gridCol w="4025025">
                  <a:extLst>
                    <a:ext uri="{9D8B030D-6E8A-4147-A177-3AD203B41FA5}">
                      <a16:colId xmlns:a16="http://schemas.microsoft.com/office/drawing/2014/main" val="20000"/>
                    </a:ext>
                  </a:extLst>
                </a:gridCol>
                <a:gridCol w="4025025">
                  <a:extLst>
                    <a:ext uri="{9D8B030D-6E8A-4147-A177-3AD203B41FA5}">
                      <a16:colId xmlns:a16="http://schemas.microsoft.com/office/drawing/2014/main" val="20001"/>
                    </a:ext>
                  </a:extLst>
                </a:gridCol>
              </a:tblGrid>
              <a:tr h="596625">
                <a:tc>
                  <a:txBody>
                    <a:bodyPr/>
                    <a:lstStyle/>
                    <a:p>
                      <a:pPr marL="0" lvl="0" indent="0" algn="l" rtl="0">
                        <a:spcBef>
                          <a:spcPts val="0"/>
                        </a:spcBef>
                        <a:spcAft>
                          <a:spcPts val="0"/>
                        </a:spcAft>
                        <a:buNone/>
                      </a:pPr>
                      <a:r>
                        <a:rPr lang="en" sz="2400" b="1"/>
                        <a:t>Bonnes Experiences</a:t>
                      </a:r>
                      <a:endParaRPr sz="2400" b="1"/>
                    </a:p>
                  </a:txBody>
                  <a:tcPr marL="91425" marR="91425" marT="91425" marB="91425"/>
                </a:tc>
                <a:tc>
                  <a:txBody>
                    <a:bodyPr/>
                    <a:lstStyle/>
                    <a:p>
                      <a:pPr marL="0" lvl="0" indent="0" algn="l" rtl="0">
                        <a:spcBef>
                          <a:spcPts val="0"/>
                        </a:spcBef>
                        <a:spcAft>
                          <a:spcPts val="0"/>
                        </a:spcAft>
                        <a:buNone/>
                      </a:pPr>
                      <a:r>
                        <a:rPr lang="en" sz="2400" b="1"/>
                        <a:t>Mauvaises Experiences</a:t>
                      </a:r>
                      <a:endParaRPr sz="2400" b="1"/>
                    </a:p>
                  </a:txBody>
                  <a:tcPr marL="91425" marR="91425" marT="91425" marB="91425"/>
                </a:tc>
                <a:extLst>
                  <a:ext uri="{0D108BD9-81ED-4DB2-BD59-A6C34878D82A}">
                    <a16:rowId xmlns:a16="http://schemas.microsoft.com/office/drawing/2014/main" val="10000"/>
                  </a:ext>
                </a:extLst>
              </a:tr>
              <a:tr h="2725275">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extLst>
                  <a:ext uri="{0D108BD9-81ED-4DB2-BD59-A6C34878D82A}">
                    <a16:rowId xmlns:a16="http://schemas.microsoft.com/office/drawing/2014/main" val="10001"/>
                  </a:ext>
                </a:extLst>
              </a:tr>
            </a:tbl>
          </a:graphicData>
        </a:graphic>
      </p:graphicFrame>
      <p:sp>
        <p:nvSpPr>
          <p:cNvPr id="179" name="Google Shape;179;p3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fld id="{00000000-1234-1234-1234-123412341234}" type="slidenum">
              <a:rPr lang="en" sz="1400">
                <a:solidFill>
                  <a:srgbClr val="000000"/>
                </a:solidFill>
              </a:rPr>
              <a:t>6</a:t>
            </a:fld>
            <a:endParaRPr sz="1400">
              <a:solidFill>
                <a:srgbClr val="000000"/>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40"/>
          <p:cNvSpPr txBox="1">
            <a:spLocks noGrp="1"/>
          </p:cNvSpPr>
          <p:nvPr>
            <p:ph type="title"/>
          </p:nvPr>
        </p:nvSpPr>
        <p:spPr>
          <a:xfrm>
            <a:off x="311700" y="445025"/>
            <a:ext cx="8832300" cy="572700"/>
          </a:xfrm>
          <a:prstGeom prst="rect">
            <a:avLst/>
          </a:prstGeom>
        </p:spPr>
        <p:txBody>
          <a:bodyPr spcFirstLastPara="1" wrap="square" lIns="68575" tIns="34275" rIns="68575" bIns="34275" anchor="ctr" anchorCtr="0">
            <a:normAutofit fontScale="90000"/>
          </a:bodyPr>
          <a:lstStyle/>
          <a:p>
            <a:pPr marL="0" lvl="0" indent="0" algn="l" rtl="0">
              <a:spcBef>
                <a:spcPts val="0"/>
              </a:spcBef>
              <a:spcAft>
                <a:spcPts val="0"/>
              </a:spcAft>
              <a:buNone/>
            </a:pPr>
            <a:r>
              <a:rPr lang="en" dirty="0" err="1"/>
              <a:t>Définir</a:t>
            </a:r>
            <a:r>
              <a:rPr lang="en" dirty="0"/>
              <a:t> </a:t>
            </a:r>
            <a:r>
              <a:rPr lang="en" dirty="0" err="1"/>
              <a:t>une</a:t>
            </a:r>
            <a:r>
              <a:rPr lang="en" dirty="0"/>
              <a:t> culture </a:t>
            </a:r>
            <a:r>
              <a:rPr lang="en" dirty="0" err="1"/>
              <a:t>d’entreprise</a:t>
            </a:r>
            <a:r>
              <a:rPr lang="en" dirty="0"/>
              <a:t> </a:t>
            </a:r>
            <a:r>
              <a:rPr lang="en" dirty="0" err="1"/>
              <a:t>axée</a:t>
            </a:r>
            <a:r>
              <a:rPr lang="en" dirty="0"/>
              <a:t> </a:t>
            </a:r>
            <a:endParaRPr dirty="0"/>
          </a:p>
          <a:p>
            <a:pPr marL="0" lvl="0" indent="0" algn="l" rtl="0">
              <a:spcBef>
                <a:spcPts val="0"/>
              </a:spcBef>
              <a:spcAft>
                <a:spcPts val="0"/>
              </a:spcAft>
              <a:buNone/>
            </a:pPr>
            <a:r>
              <a:rPr lang="en" dirty="0"/>
              <a:t>sur </a:t>
            </a:r>
            <a:r>
              <a:rPr lang="en" dirty="0" err="1"/>
              <a:t>l’expérience</a:t>
            </a:r>
            <a:r>
              <a:rPr lang="en" dirty="0"/>
              <a:t> client</a:t>
            </a:r>
            <a:endParaRPr dirty="0"/>
          </a:p>
        </p:txBody>
      </p:sp>
      <p:sp>
        <p:nvSpPr>
          <p:cNvPr id="185" name="Google Shape;185;p40"/>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rmAutofit/>
          </a:bodyPr>
          <a:lstStyle/>
          <a:p>
            <a:pPr marL="0" lvl="0" indent="0" algn="l" rtl="0">
              <a:spcBef>
                <a:spcPts val="800"/>
              </a:spcBef>
              <a:spcAft>
                <a:spcPts val="0"/>
              </a:spcAft>
              <a:buNone/>
            </a:pPr>
            <a:endParaRPr i="1"/>
          </a:p>
        </p:txBody>
      </p:sp>
      <p:sp>
        <p:nvSpPr>
          <p:cNvPr id="186" name="Google Shape;186;p4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fld id="{00000000-1234-1234-1234-123412341234}" type="slidenum">
              <a:rPr lang="en" sz="1400">
                <a:solidFill>
                  <a:srgbClr val="000000"/>
                </a:solidFill>
              </a:rPr>
              <a:t>7</a:t>
            </a:fld>
            <a:endParaRPr sz="1400">
              <a:solidFill>
                <a:srgbClr val="000000"/>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34A86E-D36B-63F8-3125-B61E77F0B152}"/>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7C114789-6339-3A85-518B-D99683901F02}"/>
              </a:ext>
            </a:extLst>
          </p:cNvPr>
          <p:cNvSpPr>
            <a:spLocks noGrp="1"/>
          </p:cNvSpPr>
          <p:nvPr>
            <p:ph type="ctrTitle"/>
          </p:nvPr>
        </p:nvSpPr>
        <p:spPr/>
        <p:txBody>
          <a:bodyPr>
            <a:normAutofit/>
          </a:bodyPr>
          <a:lstStyle/>
          <a:p>
            <a:r>
              <a:rPr kumimoji="0" lang="en" sz="3600" b="1" i="0" u="none" strike="noStrike" kern="0" cap="none" spc="0" normalizeH="0" baseline="0" noProof="0" dirty="0" err="1">
                <a:ln>
                  <a:noFill/>
                </a:ln>
                <a:effectLst/>
                <a:uLnTx/>
                <a:uFillTx/>
                <a:latin typeface="Arial"/>
                <a:cs typeface="Arial"/>
                <a:sym typeface="Arial"/>
              </a:rPr>
              <a:t>Théorie</a:t>
            </a:r>
            <a:endParaRPr lang="fr-FR" dirty="0"/>
          </a:p>
        </p:txBody>
      </p:sp>
    </p:spTree>
    <p:extLst>
      <p:ext uri="{BB962C8B-B14F-4D97-AF65-F5344CB8AC3E}">
        <p14:creationId xmlns:p14="http://schemas.microsoft.com/office/powerpoint/2010/main" val="10034360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197" name="Google Shape;197;p42"/>
          <p:cNvSpPr txBox="1">
            <a:spLocks noGrp="1"/>
          </p:cNvSpPr>
          <p:nvPr>
            <p:ph type="body" idx="1"/>
          </p:nvPr>
        </p:nvSpPr>
        <p:spPr>
          <a:xfrm>
            <a:off x="398075" y="685139"/>
            <a:ext cx="8347850" cy="2909794"/>
          </a:xfrm>
          <a:prstGeom prst="rect">
            <a:avLst/>
          </a:prstGeom>
        </p:spPr>
        <p:txBody>
          <a:bodyPr spcFirstLastPara="1" wrap="square" lIns="68575" tIns="34275" rIns="68575" bIns="34275" anchor="t" anchorCtr="0">
            <a:normAutofit fontScale="92500" lnSpcReduction="10000"/>
          </a:bodyPr>
          <a:lstStyle/>
          <a:p>
            <a:pPr marL="0" indent="0">
              <a:buNone/>
            </a:pPr>
            <a:r>
              <a:rPr kumimoji="0" lang="en" sz="4000" b="1" i="0" u="none" strike="noStrike" kern="0" cap="none" spc="0" normalizeH="0" baseline="0" noProof="0" dirty="0">
                <a:ln>
                  <a:noFill/>
                </a:ln>
                <a:solidFill>
                  <a:srgbClr val="2E4C9C"/>
                </a:solidFill>
                <a:effectLst/>
                <a:uLnTx/>
                <a:uFillTx/>
                <a:latin typeface="Arial"/>
                <a:cs typeface="Arial"/>
                <a:sym typeface="Arial"/>
              </a:rPr>
              <a:t>“</a:t>
            </a:r>
            <a:r>
              <a:rPr lang="en" sz="4000" b="1" dirty="0">
                <a:solidFill>
                  <a:schemeClr val="accent1"/>
                </a:solidFill>
              </a:rPr>
              <a:t>La culture client, </a:t>
            </a:r>
            <a:r>
              <a:rPr lang="en" sz="4000" b="1" dirty="0" err="1">
                <a:solidFill>
                  <a:schemeClr val="accent1"/>
                </a:solidFill>
              </a:rPr>
              <a:t>c'est</a:t>
            </a:r>
            <a:r>
              <a:rPr lang="en" sz="4000" b="1" dirty="0">
                <a:solidFill>
                  <a:schemeClr val="accent1"/>
                </a:solidFill>
              </a:rPr>
              <a:t> </a:t>
            </a:r>
            <a:r>
              <a:rPr lang="en" sz="4000" b="1" dirty="0" err="1">
                <a:solidFill>
                  <a:schemeClr val="accent1"/>
                </a:solidFill>
              </a:rPr>
              <a:t>l'ensemble</a:t>
            </a:r>
            <a:r>
              <a:rPr lang="en" sz="4000" b="1" dirty="0">
                <a:solidFill>
                  <a:schemeClr val="accent1"/>
                </a:solidFill>
              </a:rPr>
              <a:t> des </a:t>
            </a:r>
            <a:r>
              <a:rPr lang="en" sz="4000" b="1" dirty="0" err="1">
                <a:solidFill>
                  <a:schemeClr val="accent1"/>
                </a:solidFill>
              </a:rPr>
              <a:t>croyances</a:t>
            </a:r>
            <a:r>
              <a:rPr lang="en" sz="4000" b="1" dirty="0">
                <a:solidFill>
                  <a:schemeClr val="accent1"/>
                </a:solidFill>
              </a:rPr>
              <a:t> et des </a:t>
            </a:r>
            <a:r>
              <a:rPr lang="en" sz="4000" b="1" dirty="0" err="1">
                <a:solidFill>
                  <a:schemeClr val="accent1"/>
                </a:solidFill>
              </a:rPr>
              <a:t>valeurs</a:t>
            </a:r>
            <a:r>
              <a:rPr lang="en" sz="4000" b="1" dirty="0">
                <a:solidFill>
                  <a:schemeClr val="accent1"/>
                </a:solidFill>
              </a:rPr>
              <a:t> </a:t>
            </a:r>
            <a:r>
              <a:rPr lang="en" sz="4000" b="1" dirty="0" err="1">
                <a:solidFill>
                  <a:schemeClr val="accent1"/>
                </a:solidFill>
              </a:rPr>
              <a:t>partagées</a:t>
            </a:r>
            <a:r>
              <a:rPr lang="en" sz="4000" b="1" dirty="0">
                <a:solidFill>
                  <a:schemeClr val="accent1"/>
                </a:solidFill>
              </a:rPr>
              <a:t> par les </a:t>
            </a:r>
            <a:r>
              <a:rPr lang="en" sz="4000" b="1" dirty="0" err="1">
                <a:solidFill>
                  <a:schemeClr val="accent1"/>
                </a:solidFill>
              </a:rPr>
              <a:t>collaborateurs</a:t>
            </a:r>
            <a:r>
              <a:rPr lang="en" sz="4000" b="1" dirty="0">
                <a:solidFill>
                  <a:schemeClr val="accent1"/>
                </a:solidFill>
              </a:rPr>
              <a:t> qui </a:t>
            </a:r>
            <a:r>
              <a:rPr lang="en" sz="4000" b="1" dirty="0" err="1">
                <a:solidFill>
                  <a:schemeClr val="accent1"/>
                </a:solidFill>
              </a:rPr>
              <a:t>placent</a:t>
            </a:r>
            <a:r>
              <a:rPr lang="en" sz="4000" b="1" dirty="0">
                <a:solidFill>
                  <a:schemeClr val="accent1"/>
                </a:solidFill>
              </a:rPr>
              <a:t> la satisfaction durable du client </a:t>
            </a:r>
            <a:r>
              <a:rPr lang="en" sz="4000" b="1" dirty="0" err="1">
                <a:solidFill>
                  <a:schemeClr val="accent1"/>
                </a:solidFill>
              </a:rPr>
              <a:t>comme</a:t>
            </a:r>
            <a:r>
              <a:rPr lang="en" sz="4000" b="1" dirty="0">
                <a:solidFill>
                  <a:schemeClr val="accent1"/>
                </a:solidFill>
              </a:rPr>
              <a:t> un </a:t>
            </a:r>
            <a:r>
              <a:rPr lang="en" sz="4000" b="1" dirty="0" err="1">
                <a:solidFill>
                  <a:schemeClr val="accent1"/>
                </a:solidFill>
              </a:rPr>
              <a:t>objectif</a:t>
            </a:r>
            <a:r>
              <a:rPr lang="en" sz="4000" b="1" dirty="0">
                <a:solidFill>
                  <a:schemeClr val="accent1"/>
                </a:solidFill>
              </a:rPr>
              <a:t> </a:t>
            </a:r>
            <a:r>
              <a:rPr lang="en" sz="4000" b="1" dirty="0" err="1">
                <a:solidFill>
                  <a:schemeClr val="accent1"/>
                </a:solidFill>
              </a:rPr>
              <a:t>prioritaire</a:t>
            </a:r>
            <a:r>
              <a:rPr kumimoji="0" lang="en" sz="4000" b="1" i="0" u="none" strike="noStrike" kern="0" cap="none" spc="0" normalizeH="0" baseline="0" noProof="0" dirty="0">
                <a:ln>
                  <a:noFill/>
                </a:ln>
                <a:solidFill>
                  <a:srgbClr val="2E4C9C"/>
                </a:solidFill>
                <a:effectLst/>
                <a:uLnTx/>
                <a:uFillTx/>
                <a:latin typeface="Arial"/>
                <a:cs typeface="Arial"/>
                <a:sym typeface="Arial"/>
              </a:rPr>
              <a:t>“</a:t>
            </a:r>
            <a:br>
              <a:rPr lang="en" sz="4000" i="1" dirty="0">
                <a:solidFill>
                  <a:schemeClr val="dk1"/>
                </a:solidFill>
              </a:rPr>
            </a:br>
            <a:endParaRPr sz="4000" i="1" dirty="0">
              <a:solidFill>
                <a:schemeClr val="dk1"/>
              </a:solidFill>
            </a:endParaRPr>
          </a:p>
        </p:txBody>
      </p:sp>
      <p:sp>
        <p:nvSpPr>
          <p:cNvPr id="198" name="Google Shape;198;p4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fld id="{00000000-1234-1234-1234-123412341234}" type="slidenum">
              <a:rPr lang="en" sz="1400">
                <a:solidFill>
                  <a:srgbClr val="000000"/>
                </a:solidFill>
              </a:rPr>
              <a:t>9</a:t>
            </a:fld>
            <a:endParaRPr sz="1400">
              <a:solidFill>
                <a:srgbClr val="000000"/>
              </a:solidFill>
            </a:endParaRPr>
          </a:p>
        </p:txBody>
      </p:sp>
      <p:sp>
        <p:nvSpPr>
          <p:cNvPr id="3" name="TextBox 2">
            <a:extLst>
              <a:ext uri="{FF2B5EF4-FFF2-40B4-BE49-F238E27FC236}">
                <a16:creationId xmlns:a16="http://schemas.microsoft.com/office/drawing/2014/main" id="{291625F8-266C-E2FE-327F-949B653A3160}"/>
              </a:ext>
            </a:extLst>
          </p:cNvPr>
          <p:cNvSpPr txBox="1"/>
          <p:nvPr/>
        </p:nvSpPr>
        <p:spPr>
          <a:xfrm>
            <a:off x="2207502" y="3812030"/>
            <a:ext cx="6624798" cy="646331"/>
          </a:xfrm>
          <a:prstGeom prst="rect">
            <a:avLst/>
          </a:prstGeom>
          <a:noFill/>
        </p:spPr>
        <p:txBody>
          <a:bodyPr wrap="square">
            <a:spAutoFit/>
          </a:bodyPr>
          <a:lstStyle/>
          <a:p>
            <a:pPr algn="r"/>
            <a:r>
              <a:rPr kumimoji="0" lang="en-GB" sz="1800" b="1" i="0" u="none" strike="noStrike" kern="0" cap="none" spc="0" normalizeH="0" baseline="0" noProof="0" dirty="0">
                <a:ln>
                  <a:noFill/>
                </a:ln>
                <a:solidFill>
                  <a:srgbClr val="ED7D31"/>
                </a:solidFill>
                <a:effectLst/>
                <a:uLnTx/>
                <a:uFillTx/>
                <a:latin typeface="Arial"/>
                <a:cs typeface="Arial"/>
                <a:sym typeface="Arial"/>
              </a:rPr>
              <a:t>Prof. Daniel Ray, GEM (</a:t>
            </a:r>
            <a:r>
              <a:rPr kumimoji="0" lang="en-GB" sz="1800" b="1" i="0" u="none" strike="noStrike" kern="0" cap="none" spc="0" normalizeH="0" baseline="0" noProof="0" dirty="0" err="1">
                <a:ln>
                  <a:noFill/>
                </a:ln>
                <a:solidFill>
                  <a:srgbClr val="ED7D31"/>
                </a:solidFill>
                <a:effectLst/>
                <a:uLnTx/>
                <a:uFillTx/>
                <a:latin typeface="Arial"/>
                <a:cs typeface="Arial"/>
                <a:sym typeface="Arial"/>
              </a:rPr>
              <a:t>référence</a:t>
            </a:r>
            <a:r>
              <a:rPr kumimoji="0" lang="en-GB" sz="1800" b="1" i="0" u="none" strike="noStrike" kern="0" cap="none" spc="0" normalizeH="0" baseline="0" noProof="0" dirty="0">
                <a:ln>
                  <a:noFill/>
                </a:ln>
                <a:solidFill>
                  <a:srgbClr val="ED7D31"/>
                </a:solidFill>
                <a:effectLst/>
                <a:uLnTx/>
                <a:uFillTx/>
                <a:latin typeface="Arial"/>
                <a:cs typeface="Arial"/>
                <a:sym typeface="Arial"/>
              </a:rPr>
              <a:t> </a:t>
            </a:r>
            <a:r>
              <a:rPr kumimoji="0" lang="en-GB" sz="1800" b="1" i="0" u="none" strike="noStrike" kern="0" cap="none" spc="0" normalizeH="0" baseline="0" noProof="0" dirty="0" err="1">
                <a:ln>
                  <a:noFill/>
                </a:ln>
                <a:solidFill>
                  <a:srgbClr val="ED7D31"/>
                </a:solidFill>
                <a:effectLst/>
                <a:uLnTx/>
                <a:uFillTx/>
                <a:latin typeface="Arial"/>
                <a:cs typeface="Arial"/>
                <a:sym typeface="Arial"/>
              </a:rPr>
              <a:t>académique</a:t>
            </a:r>
            <a:r>
              <a:rPr kumimoji="0" lang="en-GB" sz="1800" b="1" i="0" u="none" strike="noStrike" kern="0" cap="none" spc="0" normalizeH="0" baseline="0" noProof="0" dirty="0">
                <a:ln>
                  <a:noFill/>
                </a:ln>
                <a:solidFill>
                  <a:srgbClr val="ED7D31"/>
                </a:solidFill>
                <a:effectLst/>
                <a:uLnTx/>
                <a:uFillTx/>
                <a:latin typeface="Arial"/>
                <a:cs typeface="Arial"/>
                <a:sym typeface="Arial"/>
              </a:rPr>
              <a:t> française sur la culture client)</a:t>
            </a:r>
          </a:p>
        </p:txBody>
      </p:sp>
    </p:spTree>
  </p:cSld>
  <p:clrMapOvr>
    <a:masterClrMapping/>
  </p:clrMapOvr>
</p:sld>
</file>

<file path=ppt/theme/theme1.xml><?xml version="1.0" encoding="utf-8"?>
<a:theme xmlns:a="http://schemas.openxmlformats.org/drawingml/2006/main" name="4_Conception personnalisée">
  <a:themeElements>
    <a:clrScheme name="Gabarit GEM">
      <a:dk1>
        <a:srgbClr val="000000"/>
      </a:dk1>
      <a:lt1>
        <a:srgbClr val="FFFFFF"/>
      </a:lt1>
      <a:dk2>
        <a:srgbClr val="AEABAB"/>
      </a:dk2>
      <a:lt2>
        <a:srgbClr val="E7E6E6"/>
      </a:lt2>
      <a:accent1>
        <a:srgbClr val="2E4C9C"/>
      </a:accent1>
      <a:accent2>
        <a:srgbClr val="E84242"/>
      </a:accent2>
      <a:accent3>
        <a:srgbClr val="00AEEF"/>
      </a:accent3>
      <a:accent4>
        <a:srgbClr val="1C2D5E"/>
      </a:accent4>
      <a:accent5>
        <a:srgbClr val="D11919"/>
      </a:accent5>
      <a:accent6>
        <a:srgbClr val="0078D2"/>
      </a:accent6>
      <a:hlink>
        <a:srgbClr val="2E4C9C"/>
      </a:hlink>
      <a:folHlink>
        <a:srgbClr val="1C2D5E"/>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d555bee1-6e2d-4fc1-aefc-c245c4073725">
      <Terms xmlns="http://schemas.microsoft.com/office/infopath/2007/PartnerControls"/>
    </lcf76f155ced4ddcb4097134ff3c332f>
    <TaxCatchAll xmlns="f7487971-9769-42dd-ba3a-d2d09dabce52"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5E7EA68A08EF6E409F9B0AAACDA7AE75" ma:contentTypeVersion="18" ma:contentTypeDescription="Create a new document." ma:contentTypeScope="" ma:versionID="ece1eb66798ccd0b9f6b0471c5ce88a3">
  <xsd:schema xmlns:xsd="http://www.w3.org/2001/XMLSchema" xmlns:xs="http://www.w3.org/2001/XMLSchema" xmlns:p="http://schemas.microsoft.com/office/2006/metadata/properties" xmlns:ns2="d555bee1-6e2d-4fc1-aefc-c245c4073725" xmlns:ns3="f7487971-9769-42dd-ba3a-d2d09dabce52" targetNamespace="http://schemas.microsoft.com/office/2006/metadata/properties" ma:root="true" ma:fieldsID="eca3f0e5d507f4bf58718145ace3aeac" ns2:_="" ns3:_="">
    <xsd:import namespace="d555bee1-6e2d-4fc1-aefc-c245c4073725"/>
    <xsd:import namespace="f7487971-9769-42dd-ba3a-d2d09dabce52"/>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lcf76f155ced4ddcb4097134ff3c332f" minOccurs="0"/>
                <xsd:element ref="ns3:TaxCatchAll" minOccurs="0"/>
                <xsd:element ref="ns2:MediaServiceAutoKeyPoints" minOccurs="0"/>
                <xsd:element ref="ns2:MediaServiceKeyPoints" minOccurs="0"/>
                <xsd:element ref="ns2:MediaServiceLocation" minOccurs="0"/>
                <xsd:element ref="ns2:MediaLengthInSeconds" minOccurs="0"/>
                <xsd:element ref="ns3:SharedWithUsers" minOccurs="0"/>
                <xsd:element ref="ns3:SharedWithDetail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555bee1-6e2d-4fc1-aefc-c245c407372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lcf76f155ced4ddcb4097134ff3c332f" ma:index="16" nillable="true" ma:taxonomy="true" ma:internalName="lcf76f155ced4ddcb4097134ff3c332f" ma:taxonomyFieldName="MediaServiceImageTags" ma:displayName="Image Tags" ma:readOnly="false" ma:fieldId="{5cf76f15-5ced-4ddc-b409-7134ff3c332f}" ma:taxonomyMulti="true" ma:sspId="ec62a376-cdec-468e-bbc6-b85d389c3eee" ma:termSetId="09814cd3-568e-fe90-9814-8d621ff8fb84" ma:anchorId="fba54fb3-c3e1-fe81-a776-ca4b69148c4d" ma:open="true" ma:isKeyword="false">
      <xsd:complexType>
        <xsd:sequence>
          <xsd:element ref="pc:Terms" minOccurs="0" maxOccurs="1"/>
        </xsd:sequence>
      </xsd:complex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ServiceLocation" ma:index="20" nillable="true" ma:displayName="Location" ma:indexed="true" ma:internalName="MediaServiceLocatio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7487971-9769-42dd-ba3a-d2d09dabce52" elementFormDefault="qualified">
    <xsd:import namespace="http://schemas.microsoft.com/office/2006/documentManagement/types"/>
    <xsd:import namespace="http://schemas.microsoft.com/office/infopath/2007/PartnerControls"/>
    <xsd:element name="TaxCatchAll" ma:index="17" nillable="true" ma:displayName="Taxonomy Catch All Column" ma:hidden="true" ma:list="{52f36a61-ff1d-4f36-a396-9bfebad2cdda}" ma:internalName="TaxCatchAll" ma:showField="CatchAllData" ma:web="f7487971-9769-42dd-ba3a-d2d09dabce52">
      <xsd:complexType>
        <xsd:complexContent>
          <xsd:extension base="dms:MultiChoiceLookup">
            <xsd:sequence>
              <xsd:element name="Value" type="dms:Lookup" maxOccurs="unbounded" minOccurs="0" nillable="true"/>
            </xsd:sequence>
          </xsd:extension>
        </xsd:complexContent>
      </xsd:complexType>
    </xsd:element>
    <xsd:element name="SharedWithUsers" ma:index="2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ED37F32-77CC-4E8F-839D-D95ABF4D69CF}">
  <ds:schemaRefs>
    <ds:schemaRef ds:uri="http://purl.org/dc/terms/"/>
    <ds:schemaRef ds:uri="http://purl.org/dc/elements/1.1/"/>
    <ds:schemaRef ds:uri="http://purl.org/dc/dcmitype/"/>
    <ds:schemaRef ds:uri="f7487971-9769-42dd-ba3a-d2d09dabce52"/>
    <ds:schemaRef ds:uri="http://schemas.microsoft.com/office/2006/documentManagement/types"/>
    <ds:schemaRef ds:uri="d555bee1-6e2d-4fc1-aefc-c245c4073725"/>
    <ds:schemaRef ds:uri="http://www.w3.org/XML/1998/namespace"/>
    <ds:schemaRef ds:uri="http://schemas.microsoft.com/office/infopath/2007/PartnerControls"/>
    <ds:schemaRef ds:uri="http://schemas.openxmlformats.org/package/2006/metadata/core-properties"/>
    <ds:schemaRef ds:uri="http://schemas.microsoft.com/office/2006/metadata/properties"/>
  </ds:schemaRefs>
</ds:datastoreItem>
</file>

<file path=customXml/itemProps2.xml><?xml version="1.0" encoding="utf-8"?>
<ds:datastoreItem xmlns:ds="http://schemas.openxmlformats.org/officeDocument/2006/customXml" ds:itemID="{31013F5A-8BCF-4C5F-B4A6-CC373CA9FE2F}"/>
</file>

<file path=customXml/itemProps3.xml><?xml version="1.0" encoding="utf-8"?>
<ds:datastoreItem xmlns:ds="http://schemas.openxmlformats.org/officeDocument/2006/customXml" ds:itemID="{A3AB0796-09B6-4470-9FE4-8C7A766A159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3</TotalTime>
  <Words>6251</Words>
  <Application>Microsoft Office PowerPoint</Application>
  <PresentationFormat>Affichage à l'écran (16:9)</PresentationFormat>
  <Paragraphs>386</Paragraphs>
  <Slides>32</Slides>
  <Notes>32</Notes>
  <HiddenSlides>3</HiddenSlides>
  <MMClips>0</MMClips>
  <ScaleCrop>false</ScaleCrop>
  <HeadingPairs>
    <vt:vector size="6" baseType="variant">
      <vt:variant>
        <vt:lpstr>Polices utilisées</vt:lpstr>
      </vt:variant>
      <vt:variant>
        <vt:i4>7</vt:i4>
      </vt:variant>
      <vt:variant>
        <vt:lpstr>Thème</vt:lpstr>
      </vt:variant>
      <vt:variant>
        <vt:i4>1</vt:i4>
      </vt:variant>
      <vt:variant>
        <vt:lpstr>Titres des diapositives</vt:lpstr>
      </vt:variant>
      <vt:variant>
        <vt:i4>32</vt:i4>
      </vt:variant>
    </vt:vector>
  </HeadingPairs>
  <TitlesOfParts>
    <vt:vector size="40" baseType="lpstr">
      <vt:lpstr>Adelle Sans</vt:lpstr>
      <vt:lpstr>Arial</vt:lpstr>
      <vt:lpstr>Arial Black</vt:lpstr>
      <vt:lpstr>Calibri</vt:lpstr>
      <vt:lpstr>Eagle Book</vt:lpstr>
      <vt:lpstr>KG Blank Space Solid</vt:lpstr>
      <vt:lpstr>Sen</vt:lpstr>
      <vt:lpstr>4_Conception personnalisée</vt:lpstr>
      <vt:lpstr>La Culture Client</vt:lpstr>
      <vt:lpstr>Présentation PowerPoint</vt:lpstr>
      <vt:lpstr>Introduction &amp; Réflexion</vt:lpstr>
      <vt:lpstr>“Il n'y a qu'une seule définition valide du but d'une entreprise : créer un client.”   Peter Drucker, père de la gestion moderne</vt:lpstr>
      <vt:lpstr>Réflexion Individuelle</vt:lpstr>
      <vt:lpstr>Aspects Marquants des Expériences Clients</vt:lpstr>
      <vt:lpstr>Définir une culture d’entreprise axée  sur l’expérience client</vt:lpstr>
      <vt:lpstr>Théorie</vt:lpstr>
      <vt:lpstr>Présentation PowerPoint</vt:lpstr>
      <vt:lpstr>Qu’est ce qu’un client ?</vt:lpstr>
      <vt:lpstr>Qu’est ce qu’un client ?</vt:lpstr>
      <vt:lpstr>Qu’est ce qu’un client ?</vt:lpstr>
      <vt:lpstr>3 Types de Clients</vt:lpstr>
      <vt:lpstr>3 Types de Clients</vt:lpstr>
      <vt:lpstr>Piliers Pratiques de la Culture Client</vt:lpstr>
      <vt:lpstr>Piliers Pratiques de la Culture Client</vt:lpstr>
      <vt:lpstr>Mini-Exercice</vt:lpstr>
      <vt:lpstr>Mini-Exercice : Catégoriser le type de client</vt:lpstr>
      <vt:lpstr>Mini-Exercice : Catégoriser le type de client</vt:lpstr>
      <vt:lpstr>Résumé de Théorie</vt:lpstr>
      <vt:lpstr>Activité : Écrire Scénario  Jeu-de-Rôle</vt:lpstr>
      <vt:lpstr>Introduction à l’activité</vt:lpstr>
      <vt:lpstr>Exemple de Scénario Dialogue</vt:lpstr>
      <vt:lpstr>Écriture Scénario</vt:lpstr>
      <vt:lpstr>Pause (20 mins)</vt:lpstr>
      <vt:lpstr>Activité en Tandem : Jouer vos scénarios (5 mins/groupe)</vt:lpstr>
      <vt:lpstr>Restitution en tandem (10 mins)</vt:lpstr>
      <vt:lpstr>Restitution Globale (15 mins)</vt:lpstr>
      <vt:lpstr>Résumé de Théorie</vt:lpstr>
      <vt:lpstr>Devoir (optionnel) : Réflexion culture client </vt:lpstr>
      <vt:lpstr>Devoir (optionnel) : Publication web</vt:lpstr>
      <vt:lpstr>Devoir (optionnel) : Mise en situation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 Culture Client</dc:title>
  <cp:lastModifiedBy>BONNEFOND Nicolas</cp:lastModifiedBy>
  <cp:revision>1</cp:revision>
  <dcterms:modified xsi:type="dcterms:W3CDTF">2026-06-02T15:34:13Z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0x0101005E7EA68A08EF6E409F9B0AAACDA7AE75</vt:lpwstr>
  </property>
  <property fmtid="{D5CDD505-2E9C-101B-9397-08002B2CF9AE}" pid="3" name="MediaServiceImageTags">
    <vt:lpwstr/>
  </property>
</Properties>
</file>