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media/image13.png" ContentType="image/jpeg"/>
  <Override PartName="/ppt/media/image14.png" ContentType="image/jpeg"/>
  <Override PartName="/ppt/media/image15.png" ContentType="image/jpeg"/>
  <Override PartName="/ppt/media/image18.pn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60" r:id="rId4"/>
    <p:sldMasterId id="2147483689" r:id="rId5"/>
    <p:sldMasterId id="2147483703" r:id="rId6"/>
    <p:sldMasterId id="2147483731" r:id="rId7"/>
  </p:sldMasterIdLst>
  <p:notesMasterIdLst>
    <p:notesMasterId r:id="rId45"/>
  </p:notesMasterIdLst>
  <p:handoutMasterIdLst>
    <p:handoutMasterId r:id="rId46"/>
  </p:handoutMasterIdLst>
  <p:sldIdLst>
    <p:sldId id="257" r:id="rId8"/>
    <p:sldId id="256" r:id="rId9"/>
    <p:sldId id="258" r:id="rId10"/>
    <p:sldId id="259" r:id="rId11"/>
    <p:sldId id="260" r:id="rId12"/>
    <p:sldId id="314" r:id="rId13"/>
    <p:sldId id="264" r:id="rId14"/>
    <p:sldId id="327" r:id="rId15"/>
    <p:sldId id="268" r:id="rId16"/>
    <p:sldId id="273" r:id="rId17"/>
    <p:sldId id="270" r:id="rId18"/>
    <p:sldId id="306" r:id="rId19"/>
    <p:sldId id="274" r:id="rId20"/>
    <p:sldId id="344" r:id="rId21"/>
    <p:sldId id="321" r:id="rId22"/>
    <p:sldId id="286" r:id="rId23"/>
    <p:sldId id="335" r:id="rId24"/>
    <p:sldId id="334" r:id="rId25"/>
    <p:sldId id="336" r:id="rId26"/>
    <p:sldId id="337" r:id="rId27"/>
    <p:sldId id="338" r:id="rId28"/>
    <p:sldId id="339" r:id="rId29"/>
    <p:sldId id="345" r:id="rId30"/>
    <p:sldId id="350" r:id="rId31"/>
    <p:sldId id="325" r:id="rId32"/>
    <p:sldId id="346" r:id="rId33"/>
    <p:sldId id="347" r:id="rId34"/>
    <p:sldId id="348" r:id="rId35"/>
    <p:sldId id="349" r:id="rId36"/>
    <p:sldId id="351" r:id="rId37"/>
    <p:sldId id="310" r:id="rId38"/>
    <p:sldId id="281" r:id="rId39"/>
    <p:sldId id="282" r:id="rId40"/>
    <p:sldId id="283" r:id="rId41"/>
    <p:sldId id="285" r:id="rId42"/>
    <p:sldId id="312" r:id="rId43"/>
    <p:sldId id="313" r:id="rId4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ED7D31"/>
    <a:srgbClr val="BF652B"/>
    <a:srgbClr val="2B499B"/>
    <a:srgbClr val="F39C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7EA645-4425-F340-9FE5-7D429420D906}" v="1" dt="2025-10-17T11:26:27.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69"/>
    <p:restoredTop sz="93159"/>
  </p:normalViewPr>
  <p:slideViewPr>
    <p:cSldViewPr snapToGrid="0">
      <p:cViewPr varScale="1">
        <p:scale>
          <a:sx n="182" d="100"/>
          <a:sy n="182" d="100"/>
        </p:scale>
        <p:origin x="192" y="208"/>
      </p:cViewPr>
      <p:guideLst>
        <p:guide orient="horz" pos="2160"/>
        <p:guide pos="3840"/>
      </p:guideLst>
    </p:cSldViewPr>
  </p:slideViewPr>
  <p:notesTextViewPr>
    <p:cViewPr>
      <p:scale>
        <a:sx n="110" d="100"/>
        <a:sy n="11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ROIX Isabelle" userId="S::isabelle.patroix@grenoble-em.com::76e45e0f-9479-4417-b91f-417333dac985" providerId="AD" clId="Web-{A57998E3-A7B3-4B84-A7E2-53CB13D8BC7E}"/>
    <pc:docChg chg="delSld modSld">
      <pc:chgData name="PATROIX Isabelle" userId="S::isabelle.patroix@grenoble-em.com::76e45e0f-9479-4417-b91f-417333dac985" providerId="AD" clId="Web-{A57998E3-A7B3-4B84-A7E2-53CB13D8BC7E}" dt="2024-03-06T08:42:41.724" v="155"/>
      <pc:docMkLst>
        <pc:docMk/>
      </pc:docMkLst>
      <pc:sldChg chg="addSp modSp">
        <pc:chgData name="PATROIX Isabelle" userId="S::isabelle.patroix@grenoble-em.com::76e45e0f-9479-4417-b91f-417333dac985" providerId="AD" clId="Web-{A57998E3-A7B3-4B84-A7E2-53CB13D8BC7E}" dt="2024-03-06T08:42:36.786" v="154" actId="1076"/>
        <pc:sldMkLst>
          <pc:docMk/>
          <pc:sldMk cId="103206020" sldId="283"/>
        </pc:sldMkLst>
      </pc:sldChg>
      <pc:sldChg chg="delSp del">
        <pc:chgData name="PATROIX Isabelle" userId="S::isabelle.patroix@grenoble-em.com::76e45e0f-9479-4417-b91f-417333dac985" providerId="AD" clId="Web-{A57998E3-A7B3-4B84-A7E2-53CB13D8BC7E}" dt="2024-03-06T08:42:41.724" v="155"/>
        <pc:sldMkLst>
          <pc:docMk/>
          <pc:sldMk cId="3152905076" sldId="311"/>
        </pc:sldMkLst>
      </pc:sldChg>
    </pc:docChg>
  </pc:docChgLst>
  <pc:docChgLst>
    <pc:chgData name="ALAIMO Julien" userId="108329ae-9252-4a8e-936c-32ce9b828d99" providerId="ADAL" clId="{EB997B6B-D2F8-9F4B-B6B2-11D8BE3E98CF}"/>
    <pc:docChg chg="custSel modSld">
      <pc:chgData name="ALAIMO Julien" userId="108329ae-9252-4a8e-936c-32ce9b828d99" providerId="ADAL" clId="{EB997B6B-D2F8-9F4B-B6B2-11D8BE3E98CF}" dt="2025-06-24T13:54:08.082" v="39" actId="729"/>
      <pc:docMkLst>
        <pc:docMk/>
      </pc:docMkLst>
      <pc:sldChg chg="mod modShow">
        <pc:chgData name="ALAIMO Julien" userId="108329ae-9252-4a8e-936c-32ce9b828d99" providerId="ADAL" clId="{EB997B6B-D2F8-9F4B-B6B2-11D8BE3E98CF}" dt="2025-06-24T07:35:43.062" v="35" actId="729"/>
        <pc:sldMkLst>
          <pc:docMk/>
          <pc:sldMk cId="723787144" sldId="274"/>
        </pc:sldMkLst>
      </pc:sldChg>
      <pc:sldChg chg="mod modShow">
        <pc:chgData name="ALAIMO Julien" userId="108329ae-9252-4a8e-936c-32ce9b828d99" providerId="ADAL" clId="{EB997B6B-D2F8-9F4B-B6B2-11D8BE3E98CF}" dt="2025-06-24T07:36:21.797" v="38" actId="729"/>
        <pc:sldMkLst>
          <pc:docMk/>
          <pc:sldMk cId="934552430" sldId="281"/>
        </pc:sldMkLst>
      </pc:sldChg>
      <pc:sldChg chg="mod modShow">
        <pc:chgData name="ALAIMO Julien" userId="108329ae-9252-4a8e-936c-32ce9b828d99" providerId="ADAL" clId="{EB997B6B-D2F8-9F4B-B6B2-11D8BE3E98CF}" dt="2025-06-24T07:36:21.797" v="38" actId="729"/>
        <pc:sldMkLst>
          <pc:docMk/>
          <pc:sldMk cId="4068807370" sldId="282"/>
        </pc:sldMkLst>
      </pc:sldChg>
      <pc:sldChg chg="mod modShow">
        <pc:chgData name="ALAIMO Julien" userId="108329ae-9252-4a8e-936c-32ce9b828d99" providerId="ADAL" clId="{EB997B6B-D2F8-9F4B-B6B2-11D8BE3E98CF}" dt="2025-06-24T07:36:21.797" v="38" actId="729"/>
        <pc:sldMkLst>
          <pc:docMk/>
          <pc:sldMk cId="103206020" sldId="283"/>
        </pc:sldMkLst>
      </pc:sldChg>
      <pc:sldChg chg="mod modShow">
        <pc:chgData name="ALAIMO Julien" userId="108329ae-9252-4a8e-936c-32ce9b828d99" providerId="ADAL" clId="{EB997B6B-D2F8-9F4B-B6B2-11D8BE3E98CF}" dt="2025-06-24T07:36:21.797" v="38" actId="729"/>
        <pc:sldMkLst>
          <pc:docMk/>
          <pc:sldMk cId="3879351876" sldId="285"/>
        </pc:sldMkLst>
      </pc:sldChg>
      <pc:sldChg chg="mod modShow">
        <pc:chgData name="ALAIMO Julien" userId="108329ae-9252-4a8e-936c-32ce9b828d99" providerId="ADAL" clId="{EB997B6B-D2F8-9F4B-B6B2-11D8BE3E98CF}" dt="2025-06-24T13:54:08.082" v="39" actId="729"/>
        <pc:sldMkLst>
          <pc:docMk/>
          <pc:sldMk cId="2552663532" sldId="306"/>
        </pc:sldMkLst>
      </pc:sldChg>
      <pc:sldChg chg="mod modShow">
        <pc:chgData name="ALAIMO Julien" userId="108329ae-9252-4a8e-936c-32ce9b828d99" providerId="ADAL" clId="{EB997B6B-D2F8-9F4B-B6B2-11D8BE3E98CF}" dt="2025-06-24T07:36:21.797" v="38" actId="729"/>
        <pc:sldMkLst>
          <pc:docMk/>
          <pc:sldMk cId="3163672918" sldId="310"/>
        </pc:sldMkLst>
      </pc:sldChg>
      <pc:sldChg chg="mod modShow">
        <pc:chgData name="ALAIMO Julien" userId="108329ae-9252-4a8e-936c-32ce9b828d99" providerId="ADAL" clId="{EB997B6B-D2F8-9F4B-B6B2-11D8BE3E98CF}" dt="2025-06-24T07:36:21.797" v="38" actId="729"/>
        <pc:sldMkLst>
          <pc:docMk/>
          <pc:sldMk cId="387118505" sldId="312"/>
        </pc:sldMkLst>
      </pc:sldChg>
      <pc:sldChg chg="mod modShow">
        <pc:chgData name="ALAIMO Julien" userId="108329ae-9252-4a8e-936c-32ce9b828d99" providerId="ADAL" clId="{EB997B6B-D2F8-9F4B-B6B2-11D8BE3E98CF}" dt="2025-06-24T07:36:21.797" v="38" actId="729"/>
        <pc:sldMkLst>
          <pc:docMk/>
          <pc:sldMk cId="1139574330" sldId="313"/>
        </pc:sldMkLst>
      </pc:sldChg>
      <pc:sldChg chg="mod modShow">
        <pc:chgData name="ALAIMO Julien" userId="108329ae-9252-4a8e-936c-32ce9b828d99" providerId="ADAL" clId="{EB997B6B-D2F8-9F4B-B6B2-11D8BE3E98CF}" dt="2025-06-24T07:35:13.910" v="33" actId="729"/>
        <pc:sldMkLst>
          <pc:docMk/>
          <pc:sldMk cId="1409196706" sldId="314"/>
        </pc:sldMkLst>
      </pc:sldChg>
      <pc:sldChg chg="modSp mod">
        <pc:chgData name="ALAIMO Julien" userId="108329ae-9252-4a8e-936c-32ce9b828d99" providerId="ADAL" clId="{EB997B6B-D2F8-9F4B-B6B2-11D8BE3E98CF}" dt="2025-06-24T07:29:18.705" v="28" actId="20577"/>
        <pc:sldMkLst>
          <pc:docMk/>
          <pc:sldMk cId="3758147355" sldId="325"/>
        </pc:sldMkLst>
      </pc:sldChg>
      <pc:sldChg chg="mod modShow">
        <pc:chgData name="ALAIMO Julien" userId="108329ae-9252-4a8e-936c-32ce9b828d99" providerId="ADAL" clId="{EB997B6B-D2F8-9F4B-B6B2-11D8BE3E98CF}" dt="2025-06-24T07:35:45.584" v="36" actId="729"/>
        <pc:sldMkLst>
          <pc:docMk/>
          <pc:sldMk cId="1269028404" sldId="344"/>
        </pc:sldMkLst>
      </pc:sldChg>
      <pc:sldChg chg="delSp modSp mod">
        <pc:chgData name="ALAIMO Julien" userId="108329ae-9252-4a8e-936c-32ce9b828d99" providerId="ADAL" clId="{EB997B6B-D2F8-9F4B-B6B2-11D8BE3E98CF}" dt="2025-06-24T07:28:46.537" v="17" actId="20577"/>
        <pc:sldMkLst>
          <pc:docMk/>
          <pc:sldMk cId="1169370265" sldId="345"/>
        </pc:sldMkLst>
      </pc:sldChg>
      <pc:sldChg chg="modSp">
        <pc:chgData name="ALAIMO Julien" userId="108329ae-9252-4a8e-936c-32ce9b828d99" providerId="ADAL" clId="{EB997B6B-D2F8-9F4B-B6B2-11D8BE3E98CF}" dt="2025-06-24T07:29:55.411" v="32"/>
        <pc:sldMkLst>
          <pc:docMk/>
          <pc:sldMk cId="2469938581" sldId="346"/>
        </pc:sldMkLst>
      </pc:sldChg>
    </pc:docChg>
  </pc:docChgLst>
  <pc:docChgLst>
    <pc:chgData name="COURTY David" userId="S::david.courty@grenoble-em.com::d8751de4-d5c7-4ca4-8bc5-33a02d93b9aa" providerId="AD" clId="Web-{D31FEE44-8D4E-9EF1-F2D5-EB6969E371CE}"/>
    <pc:docChg chg="modSld">
      <pc:chgData name="COURTY David" userId="S::david.courty@grenoble-em.com::d8751de4-d5c7-4ca4-8bc5-33a02d93b9aa" providerId="AD" clId="Web-{D31FEE44-8D4E-9EF1-F2D5-EB6969E371CE}" dt="2024-07-16T13:36:51.401" v="74" actId="20577"/>
      <pc:docMkLst>
        <pc:docMk/>
      </pc:docMkLst>
      <pc:sldChg chg="modSp">
        <pc:chgData name="COURTY David" userId="S::david.courty@grenoble-em.com::d8751de4-d5c7-4ca4-8bc5-33a02d93b9aa" providerId="AD" clId="Web-{D31FEE44-8D4E-9EF1-F2D5-EB6969E371CE}" dt="2024-07-16T13:30:16.075" v="3" actId="20577"/>
        <pc:sldMkLst>
          <pc:docMk/>
          <pc:sldMk cId="1751886854" sldId="260"/>
        </pc:sldMkLst>
      </pc:sldChg>
      <pc:sldChg chg="modSp">
        <pc:chgData name="COURTY David" userId="S::david.courty@grenoble-em.com::d8751de4-d5c7-4ca4-8bc5-33a02d93b9aa" providerId="AD" clId="Web-{D31FEE44-8D4E-9EF1-F2D5-EB6969E371CE}" dt="2024-07-16T13:34:06.217" v="48" actId="20577"/>
        <pc:sldMkLst>
          <pc:docMk/>
          <pc:sldMk cId="3737817855" sldId="335"/>
        </pc:sldMkLst>
      </pc:sldChg>
      <pc:sldChg chg="modSp">
        <pc:chgData name="COURTY David" userId="S::david.courty@grenoble-em.com::d8751de4-d5c7-4ca4-8bc5-33a02d93b9aa" providerId="AD" clId="Web-{D31FEE44-8D4E-9EF1-F2D5-EB6969E371CE}" dt="2024-07-16T13:35:11.362" v="55" actId="20577"/>
        <pc:sldMkLst>
          <pc:docMk/>
          <pc:sldMk cId="290219792" sldId="336"/>
        </pc:sldMkLst>
      </pc:sldChg>
      <pc:sldChg chg="modSp">
        <pc:chgData name="COURTY David" userId="S::david.courty@grenoble-em.com::d8751de4-d5c7-4ca4-8bc5-33a02d93b9aa" providerId="AD" clId="Web-{D31FEE44-8D4E-9EF1-F2D5-EB6969E371CE}" dt="2024-07-16T13:35:42.880" v="62" actId="20577"/>
        <pc:sldMkLst>
          <pc:docMk/>
          <pc:sldMk cId="3626468884" sldId="337"/>
        </pc:sldMkLst>
      </pc:sldChg>
      <pc:sldChg chg="modSp">
        <pc:chgData name="COURTY David" userId="S::david.courty@grenoble-em.com::d8751de4-d5c7-4ca4-8bc5-33a02d93b9aa" providerId="AD" clId="Web-{D31FEE44-8D4E-9EF1-F2D5-EB6969E371CE}" dt="2024-07-16T13:36:02.163" v="67" actId="20577"/>
        <pc:sldMkLst>
          <pc:docMk/>
          <pc:sldMk cId="1100836402" sldId="338"/>
        </pc:sldMkLst>
      </pc:sldChg>
      <pc:sldChg chg="modSp">
        <pc:chgData name="COURTY David" userId="S::david.courty@grenoble-em.com::d8751de4-d5c7-4ca4-8bc5-33a02d93b9aa" providerId="AD" clId="Web-{D31FEE44-8D4E-9EF1-F2D5-EB6969E371CE}" dt="2024-07-16T13:36:11.226" v="69" actId="20577"/>
        <pc:sldMkLst>
          <pc:docMk/>
          <pc:sldMk cId="2383530847" sldId="339"/>
        </pc:sldMkLst>
      </pc:sldChg>
      <pc:sldChg chg="delSp">
        <pc:chgData name="COURTY David" userId="S::david.courty@grenoble-em.com::d8751de4-d5c7-4ca4-8bc5-33a02d93b9aa" providerId="AD" clId="Web-{D31FEE44-8D4E-9EF1-F2D5-EB6969E371CE}" dt="2024-07-16T13:32:34.210" v="4"/>
        <pc:sldMkLst>
          <pc:docMk/>
          <pc:sldMk cId="1269028404" sldId="344"/>
        </pc:sldMkLst>
      </pc:sldChg>
      <pc:sldChg chg="modSp">
        <pc:chgData name="COURTY David" userId="S::david.courty@grenoble-em.com::d8751de4-d5c7-4ca4-8bc5-33a02d93b9aa" providerId="AD" clId="Web-{D31FEE44-8D4E-9EF1-F2D5-EB6969E371CE}" dt="2024-07-16T13:36:51.401" v="74" actId="20577"/>
        <pc:sldMkLst>
          <pc:docMk/>
          <pc:sldMk cId="2469938581" sldId="346"/>
        </pc:sldMkLst>
      </pc:sldChg>
    </pc:docChg>
  </pc:docChgLst>
  <pc:docChgLst>
    <pc:chgData name="ALAIMO Julien" userId="108329ae-9252-4a8e-936c-32ce9b828d99" providerId="ADAL" clId="{208CA171-82A6-5DF3-8A6D-62FBDBAB0DCB}"/>
    <pc:docChg chg="custSel addSld delSld modSld">
      <pc:chgData name="ALAIMO Julien" userId="108329ae-9252-4a8e-936c-32ce9b828d99" providerId="ADAL" clId="{208CA171-82A6-5DF3-8A6D-62FBDBAB0DCB}" dt="2025-10-17T11:26:27.903" v="17"/>
      <pc:docMkLst>
        <pc:docMk/>
      </pc:docMkLst>
      <pc:sldChg chg="addSp delSp modSp mod">
        <pc:chgData name="ALAIMO Julien" userId="108329ae-9252-4a8e-936c-32ce9b828d99" providerId="ADAL" clId="{208CA171-82A6-5DF3-8A6D-62FBDBAB0DCB}" dt="2025-09-24T10:06:15.786" v="14"/>
        <pc:sldMkLst>
          <pc:docMk/>
          <pc:sldMk cId="2331761062" sldId="256"/>
        </pc:sldMkLst>
        <pc:spChg chg="add mod">
          <ac:chgData name="ALAIMO Julien" userId="108329ae-9252-4a8e-936c-32ce9b828d99" providerId="ADAL" clId="{208CA171-82A6-5DF3-8A6D-62FBDBAB0DCB}" dt="2025-09-24T10:06:15.786" v="14"/>
          <ac:spMkLst>
            <pc:docMk/>
            <pc:sldMk cId="2331761062" sldId="256"/>
            <ac:spMk id="7" creationId="{DCF9442F-839A-DAF0-0BDC-2E2C16241CB2}"/>
          </ac:spMkLst>
        </pc:spChg>
        <pc:spChg chg="mod">
          <ac:chgData name="ALAIMO Julien" userId="108329ae-9252-4a8e-936c-32ce9b828d99" providerId="ADAL" clId="{208CA171-82A6-5DF3-8A6D-62FBDBAB0DCB}" dt="2025-09-24T10:01:52.166" v="2" actId="1076"/>
          <ac:spMkLst>
            <pc:docMk/>
            <pc:sldMk cId="2331761062" sldId="256"/>
            <ac:spMk id="11" creationId="{00000000-0000-0000-0000-000000000000}"/>
          </ac:spMkLst>
        </pc:spChg>
      </pc:sldChg>
      <pc:sldChg chg="modSp add del mod">
        <pc:chgData name="ALAIMO Julien" userId="108329ae-9252-4a8e-936c-32ce9b828d99" providerId="ADAL" clId="{208CA171-82A6-5DF3-8A6D-62FBDBAB0DCB}" dt="2025-09-25T09:41:49.961" v="16"/>
        <pc:sldMkLst>
          <pc:docMk/>
          <pc:sldMk cId="986362954" sldId="257"/>
        </pc:sldMkLst>
        <pc:spChg chg="mod">
          <ac:chgData name="ALAIMO Julien" userId="108329ae-9252-4a8e-936c-32ce9b828d99" providerId="ADAL" clId="{208CA171-82A6-5DF3-8A6D-62FBDBAB0DCB}" dt="2025-09-24T10:04:55.801" v="13" actId="207"/>
          <ac:spMkLst>
            <pc:docMk/>
            <pc:sldMk cId="986362954" sldId="257"/>
            <ac:spMk id="26" creationId="{821BD3A0-FE83-B720-02FF-A85F97FF7FEA}"/>
          </ac:spMkLst>
        </pc:spChg>
        <pc:grpChg chg="mod">
          <ac:chgData name="ALAIMO Julien" userId="108329ae-9252-4a8e-936c-32ce9b828d99" providerId="ADAL" clId="{208CA171-82A6-5DF3-8A6D-62FBDBAB0DCB}" dt="2025-09-24T10:03:35.089" v="8" actId="1076"/>
          <ac:grpSpMkLst>
            <pc:docMk/>
            <pc:sldMk cId="986362954" sldId="257"/>
            <ac:grpSpMk id="10" creationId="{66B436A1-13CA-0EC1-C1DE-3460D94318AA}"/>
          </ac:grpSpMkLst>
        </pc:grpChg>
        <pc:picChg chg="mod">
          <ac:chgData name="ALAIMO Julien" userId="108329ae-9252-4a8e-936c-32ce9b828d99" providerId="ADAL" clId="{208CA171-82A6-5DF3-8A6D-62FBDBAB0DCB}" dt="2025-09-24T10:03:35.089" v="8" actId="1076"/>
          <ac:picMkLst>
            <pc:docMk/>
            <pc:sldMk cId="986362954" sldId="257"/>
            <ac:picMk id="9" creationId="{24A02D52-6A22-27B8-342A-3C25C18266A4}"/>
          </ac:picMkLst>
        </pc:picChg>
      </pc:sldChg>
      <pc:sldChg chg="add">
        <pc:chgData name="ALAIMO Julien" userId="108329ae-9252-4a8e-936c-32ce9b828d99" providerId="ADAL" clId="{208CA171-82A6-5DF3-8A6D-62FBDBAB0DCB}" dt="2025-10-17T11:26:27.903" v="17"/>
        <pc:sldMkLst>
          <pc:docMk/>
          <pc:sldMk cId="1836738170" sldId="351"/>
        </pc:sldMkLst>
      </pc:sldChg>
    </pc:docChg>
  </pc:docChgLst>
  <pc:docChgLst>
    <pc:chgData name="ALAIMO Julien" userId="108329ae-9252-4a8e-936c-32ce9b828d99" providerId="ADAL" clId="{8EA3E4A6-A61F-6E4F-8390-B4974A23F89F}"/>
    <pc:docChg chg="undo redo custSel modSld modMainMaster">
      <pc:chgData name="ALAIMO Julien" userId="108329ae-9252-4a8e-936c-32ce9b828d99" providerId="ADAL" clId="{8EA3E4A6-A61F-6E4F-8390-B4974A23F89F}" dt="2024-06-17T10:20:33.662" v="107" actId="1076"/>
      <pc:docMkLst>
        <pc:docMk/>
      </pc:docMkLst>
      <pc:sldChg chg="addSp delSp modSp mod">
        <pc:chgData name="ALAIMO Julien" userId="108329ae-9252-4a8e-936c-32ce9b828d99" providerId="ADAL" clId="{8EA3E4A6-A61F-6E4F-8390-B4974A23F89F}" dt="2024-06-17T10:12:54.432" v="90" actId="1076"/>
        <pc:sldMkLst>
          <pc:docMk/>
          <pc:sldMk cId="2331761062" sldId="256"/>
        </pc:sldMkLst>
      </pc:sldChg>
      <pc:sldChg chg="modSp mod">
        <pc:chgData name="ALAIMO Julien" userId="108329ae-9252-4a8e-936c-32ce9b828d99" providerId="ADAL" clId="{8EA3E4A6-A61F-6E4F-8390-B4974A23F89F}" dt="2024-06-17T10:19:58.709" v="94" actId="1076"/>
        <pc:sldMkLst>
          <pc:docMk/>
          <pc:sldMk cId="723787144" sldId="274"/>
        </pc:sldMkLst>
      </pc:sldChg>
      <pc:sldChg chg="modSp mod">
        <pc:chgData name="ALAIMO Julien" userId="108329ae-9252-4a8e-936c-32ce9b828d99" providerId="ADAL" clId="{8EA3E4A6-A61F-6E4F-8390-B4974A23F89F}" dt="2024-06-17T10:20:12.921" v="106" actId="1036"/>
        <pc:sldMkLst>
          <pc:docMk/>
          <pc:sldMk cId="2074584997" sldId="321"/>
        </pc:sldMkLst>
      </pc:sldChg>
      <pc:sldChg chg="addSp modSp">
        <pc:chgData name="ALAIMO Julien" userId="108329ae-9252-4a8e-936c-32ce9b828d99" providerId="ADAL" clId="{8EA3E4A6-A61F-6E4F-8390-B4974A23F89F}" dt="2024-06-17T10:10:52.536" v="60"/>
        <pc:sldMkLst>
          <pc:docMk/>
          <pc:sldMk cId="2456918554" sldId="327"/>
        </pc:sldMkLst>
      </pc:sldChg>
      <pc:sldChg chg="modSp mod">
        <pc:chgData name="ALAIMO Julien" userId="108329ae-9252-4a8e-936c-32ce9b828d99" providerId="ADAL" clId="{8EA3E4A6-A61F-6E4F-8390-B4974A23F89F}" dt="2024-06-17T10:07:18.767" v="39" actId="20577"/>
        <pc:sldMkLst>
          <pc:docMk/>
          <pc:sldMk cId="3737817855" sldId="335"/>
        </pc:sldMkLst>
      </pc:sldChg>
      <pc:sldChg chg="delSp modSp mod modNotesTx">
        <pc:chgData name="ALAIMO Julien" userId="108329ae-9252-4a8e-936c-32ce9b828d99" providerId="ADAL" clId="{8EA3E4A6-A61F-6E4F-8390-B4974A23F89F}" dt="2024-06-17T10:18:23.707" v="91" actId="478"/>
        <pc:sldMkLst>
          <pc:docMk/>
          <pc:sldMk cId="3626468884" sldId="337"/>
        </pc:sldMkLst>
      </pc:sldChg>
      <pc:sldChg chg="modNotesTx">
        <pc:chgData name="ALAIMO Julien" userId="108329ae-9252-4a8e-936c-32ce9b828d99" providerId="ADAL" clId="{8EA3E4A6-A61F-6E4F-8390-B4974A23F89F}" dt="2024-06-17T10:07:33.295" v="48" actId="20577"/>
        <pc:sldMkLst>
          <pc:docMk/>
          <pc:sldMk cId="1100836402" sldId="338"/>
        </pc:sldMkLst>
      </pc:sldChg>
      <pc:sldChg chg="modSp mod">
        <pc:chgData name="ALAIMO Julien" userId="108329ae-9252-4a8e-936c-32ce9b828d99" providerId="ADAL" clId="{8EA3E4A6-A61F-6E4F-8390-B4974A23F89F}" dt="2024-06-17T10:20:33.662" v="107" actId="1076"/>
        <pc:sldMkLst>
          <pc:docMk/>
          <pc:sldMk cId="2383530847" sldId="339"/>
        </pc:sldMkLst>
      </pc:sldChg>
      <pc:sldChg chg="addSp modSp">
        <pc:chgData name="ALAIMO Julien" userId="108329ae-9252-4a8e-936c-32ce9b828d99" providerId="ADAL" clId="{8EA3E4A6-A61F-6E4F-8390-B4974A23F89F}" dt="2024-06-17T10:10:52.536" v="60"/>
        <pc:sldMkLst>
          <pc:docMk/>
          <pc:sldMk cId="2454397148" sldId="348"/>
        </pc:sldMkLst>
      </pc:sldChg>
      <pc:sldMasterChg chg="modSldLayout">
        <pc:chgData name="ALAIMO Julien" userId="108329ae-9252-4a8e-936c-32ce9b828d99" providerId="ADAL" clId="{8EA3E4A6-A61F-6E4F-8390-B4974A23F89F}" dt="2024-06-17T10:18:39.694" v="93" actId="478"/>
        <pc:sldMasterMkLst>
          <pc:docMk/>
          <pc:sldMasterMk cId="2626560556" sldId="2147483731"/>
        </pc:sldMasterMkLst>
        <pc:sldLayoutChg chg="addSp delSp modSp mod">
          <pc:chgData name="ALAIMO Julien" userId="108329ae-9252-4a8e-936c-32ce9b828d99" providerId="ADAL" clId="{8EA3E4A6-A61F-6E4F-8390-B4974A23F89F}" dt="2024-06-17T10:18:39.694" v="93" actId="478"/>
          <pc:sldLayoutMkLst>
            <pc:docMk/>
            <pc:sldMasterMk cId="2626560556" sldId="2147483731"/>
            <pc:sldLayoutMk cId="166160227" sldId="2147483745"/>
          </pc:sldLayoutMkLst>
        </pc:sldLayoutChg>
      </pc:sldMasterChg>
    </pc:docChg>
  </pc:docChgLst>
  <pc:docChgLst>
    <pc:chgData name="ALAIMO Julien" userId="108329ae-9252-4a8e-936c-32ce9b828d99" providerId="ADAL" clId="{FFF9F54A-37D9-9A4F-9041-28255F4C8E76}"/>
    <pc:docChg chg="undo redo custSel modSld">
      <pc:chgData name="ALAIMO Julien" userId="108329ae-9252-4a8e-936c-32ce9b828d99" providerId="ADAL" clId="{FFF9F54A-37D9-9A4F-9041-28255F4C8E76}" dt="2024-07-23T12:40:34.195" v="967" actId="20577"/>
      <pc:docMkLst>
        <pc:docMk/>
      </pc:docMkLst>
      <pc:sldChg chg="modNotesTx">
        <pc:chgData name="ALAIMO Julien" userId="108329ae-9252-4a8e-936c-32ce9b828d99" providerId="ADAL" clId="{FFF9F54A-37D9-9A4F-9041-28255F4C8E76}" dt="2024-07-23T12:40:34.195" v="967" actId="20577"/>
        <pc:sldMkLst>
          <pc:docMk/>
          <pc:sldMk cId="280343350" sldId="264"/>
        </pc:sldMkLst>
      </pc:sldChg>
      <pc:sldChg chg="modNotesTx">
        <pc:chgData name="ALAIMO Julien" userId="108329ae-9252-4a8e-936c-32ce9b828d99" providerId="ADAL" clId="{FFF9F54A-37D9-9A4F-9041-28255F4C8E76}" dt="2024-07-23T09:47:51.595" v="886" actId="313"/>
        <pc:sldMkLst>
          <pc:docMk/>
          <pc:sldMk cId="723787144" sldId="274"/>
        </pc:sldMkLst>
      </pc:sldChg>
      <pc:sldChg chg="modNotesTx">
        <pc:chgData name="ALAIMO Julien" userId="108329ae-9252-4a8e-936c-32ce9b828d99" providerId="ADAL" clId="{FFF9F54A-37D9-9A4F-9041-28255F4C8E76}" dt="2024-07-23T09:59:07.774" v="910"/>
        <pc:sldMkLst>
          <pc:docMk/>
          <pc:sldMk cId="4068807370" sldId="282"/>
        </pc:sldMkLst>
      </pc:sldChg>
      <pc:sldChg chg="modNotesTx">
        <pc:chgData name="ALAIMO Julien" userId="108329ae-9252-4a8e-936c-32ce9b828d99" providerId="ADAL" clId="{FFF9F54A-37D9-9A4F-9041-28255F4C8E76}" dt="2024-07-23T09:49:49.022" v="904"/>
        <pc:sldMkLst>
          <pc:docMk/>
          <pc:sldMk cId="3758147355" sldId="325"/>
        </pc:sldMkLst>
      </pc:sldChg>
      <pc:sldChg chg="modNotesTx">
        <pc:chgData name="ALAIMO Julien" userId="108329ae-9252-4a8e-936c-32ce9b828d99" providerId="ADAL" clId="{FFF9F54A-37D9-9A4F-9041-28255F4C8E76}" dt="2024-07-23T09:48:16.882" v="887" actId="20577"/>
        <pc:sldMkLst>
          <pc:docMk/>
          <pc:sldMk cId="3340892646" sldId="334"/>
        </pc:sldMkLst>
      </pc:sldChg>
      <pc:sldChg chg="modNotesTx">
        <pc:chgData name="ALAIMO Julien" userId="108329ae-9252-4a8e-936c-32ce9b828d99" providerId="ADAL" clId="{FFF9F54A-37D9-9A4F-9041-28255F4C8E76}" dt="2024-07-23T08:03:45.258" v="60" actId="20577"/>
        <pc:sldMkLst>
          <pc:docMk/>
          <pc:sldMk cId="3737817855" sldId="335"/>
        </pc:sldMkLst>
      </pc:sldChg>
      <pc:sldChg chg="modNotesTx">
        <pc:chgData name="ALAIMO Julien" userId="108329ae-9252-4a8e-936c-32ce9b828d99" providerId="ADAL" clId="{FFF9F54A-37D9-9A4F-9041-28255F4C8E76}" dt="2024-07-23T12:34:20.579" v="911"/>
        <pc:sldMkLst>
          <pc:docMk/>
          <pc:sldMk cId="290219792" sldId="336"/>
        </pc:sldMkLst>
      </pc:sldChg>
      <pc:sldChg chg="modNotesTx">
        <pc:chgData name="ALAIMO Julien" userId="108329ae-9252-4a8e-936c-32ce9b828d99" providerId="ADAL" clId="{FFF9F54A-37D9-9A4F-9041-28255F4C8E76}" dt="2024-07-23T08:48:40.795" v="283" actId="20577"/>
        <pc:sldMkLst>
          <pc:docMk/>
          <pc:sldMk cId="3626468884" sldId="337"/>
        </pc:sldMkLst>
      </pc:sldChg>
      <pc:sldChg chg="modNotesTx">
        <pc:chgData name="ALAIMO Julien" userId="108329ae-9252-4a8e-936c-32ce9b828d99" providerId="ADAL" clId="{FFF9F54A-37D9-9A4F-9041-28255F4C8E76}" dt="2024-07-23T12:34:39.870" v="923" actId="20577"/>
        <pc:sldMkLst>
          <pc:docMk/>
          <pc:sldMk cId="1100836402" sldId="338"/>
        </pc:sldMkLst>
      </pc:sldChg>
      <pc:sldChg chg="addSp delSp modSp mod modNotesTx">
        <pc:chgData name="ALAIMO Julien" userId="108329ae-9252-4a8e-936c-32ce9b828d99" providerId="ADAL" clId="{FFF9F54A-37D9-9A4F-9041-28255F4C8E76}" dt="2024-07-23T12:34:57.661" v="932"/>
        <pc:sldMkLst>
          <pc:docMk/>
          <pc:sldMk cId="2383530847" sldId="339"/>
        </pc:sldMkLst>
      </pc:sldChg>
      <pc:sldChg chg="modNotesTx">
        <pc:chgData name="ALAIMO Julien" userId="108329ae-9252-4a8e-936c-32ce9b828d99" providerId="ADAL" clId="{FFF9F54A-37D9-9A4F-9041-28255F4C8E76}" dt="2024-07-23T09:49:32.655" v="903" actId="5793"/>
        <pc:sldMkLst>
          <pc:docMk/>
          <pc:sldMk cId="1169370265" sldId="345"/>
        </pc:sldMkLst>
      </pc:sldChg>
      <pc:sldChg chg="modNotesTx">
        <pc:chgData name="ALAIMO Julien" userId="108329ae-9252-4a8e-936c-32ce9b828d99" providerId="ADAL" clId="{FFF9F54A-37D9-9A4F-9041-28255F4C8E76}" dt="2024-07-23T08:58:58.596" v="754" actId="20577"/>
        <pc:sldMkLst>
          <pc:docMk/>
          <pc:sldMk cId="2469938581" sldId="346"/>
        </pc:sldMkLst>
      </pc:sldChg>
      <pc:sldChg chg="modNotesTx">
        <pc:chgData name="ALAIMO Julien" userId="108329ae-9252-4a8e-936c-32ce9b828d99" providerId="ADAL" clId="{FFF9F54A-37D9-9A4F-9041-28255F4C8E76}" dt="2024-07-23T09:50:13.980" v="909" actId="20577"/>
        <pc:sldMkLst>
          <pc:docMk/>
          <pc:sldMk cId="3002558786" sldId="347"/>
        </pc:sldMkLst>
      </pc:sldChg>
      <pc:sldChg chg="modNotesTx">
        <pc:chgData name="ALAIMO Julien" userId="108329ae-9252-4a8e-936c-32ce9b828d99" providerId="ADAL" clId="{FFF9F54A-37D9-9A4F-9041-28255F4C8E76}" dt="2024-07-23T09:02:13.344" v="806" actId="20577"/>
        <pc:sldMkLst>
          <pc:docMk/>
          <pc:sldMk cId="2454397148" sldId="348"/>
        </pc:sldMkLst>
      </pc:sldChg>
    </pc:docChg>
  </pc:docChgLst>
  <pc:docChgLst>
    <pc:chgData name="ALAIMO Julien" userId="108329ae-9252-4a8e-936c-32ce9b828d99" providerId="ADAL" clId="{499E384F-A62F-FA43-B0FC-A008D528A96A}"/>
    <pc:docChg chg="undo custSel addSld modSld">
      <pc:chgData name="ALAIMO Julien" userId="108329ae-9252-4a8e-936c-32ce9b828d99" providerId="ADAL" clId="{499E384F-A62F-FA43-B0FC-A008D528A96A}" dt="2025-07-11T14:47:47.162" v="191" actId="20577"/>
      <pc:docMkLst>
        <pc:docMk/>
      </pc:docMkLst>
      <pc:sldChg chg="addSp delSp modSp mod">
        <pc:chgData name="ALAIMO Julien" userId="108329ae-9252-4a8e-936c-32ce9b828d99" providerId="ADAL" clId="{499E384F-A62F-FA43-B0FC-A008D528A96A}" dt="2025-07-11T14:44:28.084" v="18" actId="14100"/>
        <pc:sldMkLst>
          <pc:docMk/>
          <pc:sldMk cId="145324200" sldId="258"/>
        </pc:sldMkLst>
      </pc:sldChg>
      <pc:sldChg chg="mod modShow">
        <pc:chgData name="ALAIMO Julien" userId="108329ae-9252-4a8e-936c-32ce9b828d99" providerId="ADAL" clId="{499E384F-A62F-FA43-B0FC-A008D528A96A}" dt="2025-07-11T14:40:49.523" v="4" actId="729"/>
        <pc:sldMkLst>
          <pc:docMk/>
          <pc:sldMk cId="723787144" sldId="274"/>
        </pc:sldMkLst>
      </pc:sldChg>
      <pc:sldChg chg="mod modShow">
        <pc:chgData name="ALAIMO Julien" userId="108329ae-9252-4a8e-936c-32ce9b828d99" providerId="ADAL" clId="{499E384F-A62F-FA43-B0FC-A008D528A96A}" dt="2025-07-11T14:40:49.523" v="4" actId="729"/>
        <pc:sldMkLst>
          <pc:docMk/>
          <pc:sldMk cId="934552430" sldId="281"/>
        </pc:sldMkLst>
      </pc:sldChg>
      <pc:sldChg chg="mod modShow">
        <pc:chgData name="ALAIMO Julien" userId="108329ae-9252-4a8e-936c-32ce9b828d99" providerId="ADAL" clId="{499E384F-A62F-FA43-B0FC-A008D528A96A}" dt="2025-07-11T14:40:49.523" v="4" actId="729"/>
        <pc:sldMkLst>
          <pc:docMk/>
          <pc:sldMk cId="4068807370" sldId="282"/>
        </pc:sldMkLst>
      </pc:sldChg>
      <pc:sldChg chg="mod modShow">
        <pc:chgData name="ALAIMO Julien" userId="108329ae-9252-4a8e-936c-32ce9b828d99" providerId="ADAL" clId="{499E384F-A62F-FA43-B0FC-A008D528A96A}" dt="2025-07-11T14:40:49.523" v="4" actId="729"/>
        <pc:sldMkLst>
          <pc:docMk/>
          <pc:sldMk cId="103206020" sldId="283"/>
        </pc:sldMkLst>
      </pc:sldChg>
      <pc:sldChg chg="mod modShow">
        <pc:chgData name="ALAIMO Julien" userId="108329ae-9252-4a8e-936c-32ce9b828d99" providerId="ADAL" clId="{499E384F-A62F-FA43-B0FC-A008D528A96A}" dt="2025-07-11T14:40:49.523" v="4" actId="729"/>
        <pc:sldMkLst>
          <pc:docMk/>
          <pc:sldMk cId="3879351876" sldId="285"/>
        </pc:sldMkLst>
      </pc:sldChg>
      <pc:sldChg chg="mod modShow">
        <pc:chgData name="ALAIMO Julien" userId="108329ae-9252-4a8e-936c-32ce9b828d99" providerId="ADAL" clId="{499E384F-A62F-FA43-B0FC-A008D528A96A}" dt="2025-07-11T14:40:49.523" v="4" actId="729"/>
        <pc:sldMkLst>
          <pc:docMk/>
          <pc:sldMk cId="2552663532" sldId="306"/>
        </pc:sldMkLst>
      </pc:sldChg>
      <pc:sldChg chg="mod modShow">
        <pc:chgData name="ALAIMO Julien" userId="108329ae-9252-4a8e-936c-32ce9b828d99" providerId="ADAL" clId="{499E384F-A62F-FA43-B0FC-A008D528A96A}" dt="2025-07-11T14:40:49.523" v="4" actId="729"/>
        <pc:sldMkLst>
          <pc:docMk/>
          <pc:sldMk cId="3163672918" sldId="310"/>
        </pc:sldMkLst>
      </pc:sldChg>
      <pc:sldChg chg="mod modShow">
        <pc:chgData name="ALAIMO Julien" userId="108329ae-9252-4a8e-936c-32ce9b828d99" providerId="ADAL" clId="{499E384F-A62F-FA43-B0FC-A008D528A96A}" dt="2025-07-11T14:40:49.523" v="4" actId="729"/>
        <pc:sldMkLst>
          <pc:docMk/>
          <pc:sldMk cId="387118505" sldId="312"/>
        </pc:sldMkLst>
      </pc:sldChg>
      <pc:sldChg chg="mod modShow">
        <pc:chgData name="ALAIMO Julien" userId="108329ae-9252-4a8e-936c-32ce9b828d99" providerId="ADAL" clId="{499E384F-A62F-FA43-B0FC-A008D528A96A}" dt="2025-07-11T14:40:49.523" v="4" actId="729"/>
        <pc:sldMkLst>
          <pc:docMk/>
          <pc:sldMk cId="1139574330" sldId="313"/>
        </pc:sldMkLst>
      </pc:sldChg>
      <pc:sldChg chg="mod modShow">
        <pc:chgData name="ALAIMO Julien" userId="108329ae-9252-4a8e-936c-32ce9b828d99" providerId="ADAL" clId="{499E384F-A62F-FA43-B0FC-A008D528A96A}" dt="2025-07-11T14:40:49.523" v="4" actId="729"/>
        <pc:sldMkLst>
          <pc:docMk/>
          <pc:sldMk cId="1409196706" sldId="314"/>
        </pc:sldMkLst>
      </pc:sldChg>
      <pc:sldChg chg="mod modShow">
        <pc:chgData name="ALAIMO Julien" userId="108329ae-9252-4a8e-936c-32ce9b828d99" providerId="ADAL" clId="{499E384F-A62F-FA43-B0FC-A008D528A96A}" dt="2025-07-11T14:40:49.523" v="4" actId="729"/>
        <pc:sldMkLst>
          <pc:docMk/>
          <pc:sldMk cId="1269028404" sldId="344"/>
        </pc:sldMkLst>
      </pc:sldChg>
      <pc:sldChg chg="modSp mod modNotesTx">
        <pc:chgData name="ALAIMO Julien" userId="108329ae-9252-4a8e-936c-32ce9b828d99" providerId="ADAL" clId="{499E384F-A62F-FA43-B0FC-A008D528A96A}" dt="2025-07-11T14:47:47.162" v="191" actId="20577"/>
        <pc:sldMkLst>
          <pc:docMk/>
          <pc:sldMk cId="2469938581" sldId="346"/>
        </pc:sldMkLst>
      </pc:sldChg>
      <pc:sldChg chg="delSp modSp add mod modNotesTx">
        <pc:chgData name="ALAIMO Julien" userId="108329ae-9252-4a8e-936c-32ce9b828d99" providerId="ADAL" clId="{499E384F-A62F-FA43-B0FC-A008D528A96A}" dt="2025-07-11T14:45:53.696" v="25" actId="20577"/>
        <pc:sldMkLst>
          <pc:docMk/>
          <pc:sldMk cId="3761910472" sldId="350"/>
        </pc:sldMkLst>
      </pc:sldChg>
    </pc:docChg>
  </pc:docChgLst>
  <pc:docChgLst>
    <pc:chgData name="ALAIMO Julien" userId="108329ae-9252-4a8e-936c-32ce9b828d99" providerId="ADAL" clId="{C183C345-D628-CE4D-864C-A41C2D229062}"/>
    <pc:docChg chg="custSel modSld">
      <pc:chgData name="ALAIMO Julien" userId="108329ae-9252-4a8e-936c-32ce9b828d99" providerId="ADAL" clId="{C183C345-D628-CE4D-864C-A41C2D229062}" dt="2024-03-06T08:34:54.433" v="0" actId="27636"/>
      <pc:docMkLst>
        <pc:docMk/>
      </pc:docMkLst>
      <pc:sldChg chg="modSp mod">
        <pc:chgData name="ALAIMO Julien" userId="108329ae-9252-4a8e-936c-32ce9b828d99" providerId="ADAL" clId="{C183C345-D628-CE4D-864C-A41C2D229062}" dt="2024-03-06T08:34:54.433" v="0" actId="27636"/>
        <pc:sldMkLst>
          <pc:docMk/>
          <pc:sldMk cId="136514159" sldId="270"/>
        </pc:sldMkLst>
      </pc:sldChg>
    </pc:docChg>
  </pc:docChgLst>
  <pc:docChgLst>
    <pc:chgData name="ALAIMO Julien" userId="108329ae-9252-4a8e-936c-32ce9b828d99" providerId="ADAL" clId="{57030CC9-5A69-CD43-B638-17C6BBAB38D5}"/>
    <pc:docChg chg="undo redo custSel addSld delSld modSld sldOrd modMainMaster">
      <pc:chgData name="ALAIMO Julien" userId="108329ae-9252-4a8e-936c-32ce9b828d99" providerId="ADAL" clId="{57030CC9-5A69-CD43-B638-17C6BBAB38D5}" dt="2024-05-27T15:33:46.962" v="14953" actId="20577"/>
      <pc:docMkLst>
        <pc:docMk/>
      </pc:docMkLst>
      <pc:sldChg chg="addSp delSp modSp mod">
        <pc:chgData name="ALAIMO Julien" userId="108329ae-9252-4a8e-936c-32ce9b828d99" providerId="ADAL" clId="{57030CC9-5A69-CD43-B638-17C6BBAB38D5}" dt="2024-05-16T15:12:39.741" v="11210"/>
        <pc:sldMkLst>
          <pc:docMk/>
          <pc:sldMk cId="2331761062" sldId="256"/>
        </pc:sldMkLst>
      </pc:sldChg>
      <pc:sldChg chg="addSp delSp modSp mod">
        <pc:chgData name="ALAIMO Julien" userId="108329ae-9252-4a8e-936c-32ce9b828d99" providerId="ADAL" clId="{57030CC9-5A69-CD43-B638-17C6BBAB38D5}" dt="2024-05-27T09:13:33.168" v="14646" actId="20577"/>
        <pc:sldMkLst>
          <pc:docMk/>
          <pc:sldMk cId="145324200" sldId="258"/>
        </pc:sldMkLst>
      </pc:sldChg>
      <pc:sldChg chg="modSp mod modNotesTx">
        <pc:chgData name="ALAIMO Julien" userId="108329ae-9252-4a8e-936c-32ce9b828d99" providerId="ADAL" clId="{57030CC9-5A69-CD43-B638-17C6BBAB38D5}" dt="2024-05-16T15:05:46.345" v="11111" actId="20577"/>
        <pc:sldMkLst>
          <pc:docMk/>
          <pc:sldMk cId="1325293203" sldId="259"/>
        </pc:sldMkLst>
      </pc:sldChg>
      <pc:sldChg chg="addSp delSp modSp add del mod setBg">
        <pc:chgData name="ALAIMO Julien" userId="108329ae-9252-4a8e-936c-32ce9b828d99" providerId="ADAL" clId="{57030CC9-5A69-CD43-B638-17C6BBAB38D5}" dt="2024-05-16T15:15:34.054" v="11227"/>
        <pc:sldMkLst>
          <pc:docMk/>
          <pc:sldMk cId="1751886854" sldId="260"/>
        </pc:sldMkLst>
      </pc:sldChg>
      <pc:sldChg chg="addSp delSp modSp mod setBg">
        <pc:chgData name="ALAIMO Julien" userId="108329ae-9252-4a8e-936c-32ce9b828d99" providerId="ADAL" clId="{57030CC9-5A69-CD43-B638-17C6BBAB38D5}" dt="2024-05-16T15:15:34.054" v="11227"/>
        <pc:sldMkLst>
          <pc:docMk/>
          <pc:sldMk cId="280343350" sldId="264"/>
        </pc:sldMkLst>
      </pc:sldChg>
      <pc:sldChg chg="del">
        <pc:chgData name="ALAIMO Julien" userId="108329ae-9252-4a8e-936c-32ce9b828d99" providerId="ADAL" clId="{57030CC9-5A69-CD43-B638-17C6BBAB38D5}" dt="2024-05-14T15:22:09.259" v="635" actId="2696"/>
        <pc:sldMkLst>
          <pc:docMk/>
          <pc:sldMk cId="437058270" sldId="265"/>
        </pc:sldMkLst>
      </pc:sldChg>
      <pc:sldChg chg="addSp delSp modSp del mod">
        <pc:chgData name="ALAIMO Julien" userId="108329ae-9252-4a8e-936c-32ce9b828d99" providerId="ADAL" clId="{57030CC9-5A69-CD43-B638-17C6BBAB38D5}" dt="2024-05-27T09:12:02.763" v="14615" actId="2696"/>
        <pc:sldMkLst>
          <pc:docMk/>
          <pc:sldMk cId="4002263571" sldId="267"/>
        </pc:sldMkLst>
      </pc:sldChg>
      <pc:sldChg chg="modNotesTx">
        <pc:chgData name="ALAIMO Julien" userId="108329ae-9252-4a8e-936c-32ce9b828d99" providerId="ADAL" clId="{57030CC9-5A69-CD43-B638-17C6BBAB38D5}" dt="2024-05-16T15:05:25.975" v="11095" actId="20577"/>
        <pc:sldMkLst>
          <pc:docMk/>
          <pc:sldMk cId="4102930283" sldId="268"/>
        </pc:sldMkLst>
      </pc:sldChg>
      <pc:sldChg chg="addSp delSp modSp mod">
        <pc:chgData name="ALAIMO Julien" userId="108329ae-9252-4a8e-936c-32ce9b828d99" providerId="ADAL" clId="{57030CC9-5A69-CD43-B638-17C6BBAB38D5}" dt="2024-05-27T09:12:56.034" v="14626" actId="404"/>
        <pc:sldMkLst>
          <pc:docMk/>
          <pc:sldMk cId="136514159" sldId="270"/>
        </pc:sldMkLst>
      </pc:sldChg>
      <pc:sldChg chg="addSp modSp mod ord">
        <pc:chgData name="ALAIMO Julien" userId="108329ae-9252-4a8e-936c-32ce9b828d99" providerId="ADAL" clId="{57030CC9-5A69-CD43-B638-17C6BBAB38D5}" dt="2024-05-23T08:00:42.866" v="14539" actId="20578"/>
        <pc:sldMkLst>
          <pc:docMk/>
          <pc:sldMk cId="3018675806" sldId="273"/>
        </pc:sldMkLst>
      </pc:sldChg>
      <pc:sldChg chg="addSp delSp modSp mod setBg modNotesTx">
        <pc:chgData name="ALAIMO Julien" userId="108329ae-9252-4a8e-936c-32ce9b828d99" providerId="ADAL" clId="{57030CC9-5A69-CD43-B638-17C6BBAB38D5}" dt="2024-05-16T15:15:34.054" v="11227"/>
        <pc:sldMkLst>
          <pc:docMk/>
          <pc:sldMk cId="723787144" sldId="274"/>
        </pc:sldMkLst>
      </pc:sldChg>
      <pc:sldChg chg="addSp delSp modSp del mod">
        <pc:chgData name="ALAIMO Julien" userId="108329ae-9252-4a8e-936c-32ce9b828d99" providerId="ADAL" clId="{57030CC9-5A69-CD43-B638-17C6BBAB38D5}" dt="2024-05-15T09:23:19.272" v="983" actId="2696"/>
        <pc:sldMkLst>
          <pc:docMk/>
          <pc:sldMk cId="3305479887" sldId="275"/>
        </pc:sldMkLst>
      </pc:sldChg>
      <pc:sldChg chg="addSp delSp modSp del mod">
        <pc:chgData name="ALAIMO Julien" userId="108329ae-9252-4a8e-936c-32ce9b828d99" providerId="ADAL" clId="{57030CC9-5A69-CD43-B638-17C6BBAB38D5}" dt="2024-05-15T09:21:53.768" v="968" actId="2696"/>
        <pc:sldMkLst>
          <pc:docMk/>
          <pc:sldMk cId="1883592208" sldId="276"/>
        </pc:sldMkLst>
      </pc:sldChg>
      <pc:sldChg chg="add del">
        <pc:chgData name="ALAIMO Julien" userId="108329ae-9252-4a8e-936c-32ce9b828d99" providerId="ADAL" clId="{57030CC9-5A69-CD43-B638-17C6BBAB38D5}" dt="2024-05-15T09:07:05.821" v="917" actId="2696"/>
        <pc:sldMkLst>
          <pc:docMk/>
          <pc:sldMk cId="277020647" sldId="279"/>
        </pc:sldMkLst>
      </pc:sldChg>
      <pc:sldChg chg="addSp delSp modSp del mod setBg setClrOvrMap">
        <pc:chgData name="ALAIMO Julien" userId="108329ae-9252-4a8e-936c-32ce9b828d99" providerId="ADAL" clId="{57030CC9-5A69-CD43-B638-17C6BBAB38D5}" dt="2024-05-15T09:28:33.716" v="1072" actId="2696"/>
        <pc:sldMkLst>
          <pc:docMk/>
          <pc:sldMk cId="2467564331" sldId="280"/>
        </pc:sldMkLst>
      </pc:sldChg>
      <pc:sldChg chg="addSp delSp modSp mod">
        <pc:chgData name="ALAIMO Julien" userId="108329ae-9252-4a8e-936c-32ce9b828d99" providerId="ADAL" clId="{57030CC9-5A69-CD43-B638-17C6BBAB38D5}" dt="2024-05-27T09:37:17.891" v="14913"/>
        <pc:sldMkLst>
          <pc:docMk/>
          <pc:sldMk cId="934552430" sldId="281"/>
        </pc:sldMkLst>
      </pc:sldChg>
      <pc:sldChg chg="addSp delSp modSp mod delAnim modAnim">
        <pc:chgData name="ALAIMO Julien" userId="108329ae-9252-4a8e-936c-32ce9b828d99" providerId="ADAL" clId="{57030CC9-5A69-CD43-B638-17C6BBAB38D5}" dt="2024-05-27T09:37:32.088" v="14916"/>
        <pc:sldMkLst>
          <pc:docMk/>
          <pc:sldMk cId="4068807370" sldId="282"/>
        </pc:sldMkLst>
      </pc:sldChg>
      <pc:sldChg chg="addSp delSp modSp mod setBg">
        <pc:chgData name="ALAIMO Julien" userId="108329ae-9252-4a8e-936c-32ce9b828d99" providerId="ADAL" clId="{57030CC9-5A69-CD43-B638-17C6BBAB38D5}" dt="2024-05-27T09:38:18.284" v="14925" actId="255"/>
        <pc:sldMkLst>
          <pc:docMk/>
          <pc:sldMk cId="103206020" sldId="283"/>
        </pc:sldMkLst>
      </pc:sldChg>
      <pc:sldChg chg="addSp modSp mod">
        <pc:chgData name="ALAIMO Julien" userId="108329ae-9252-4a8e-936c-32ce9b828d99" providerId="ADAL" clId="{57030CC9-5A69-CD43-B638-17C6BBAB38D5}" dt="2024-05-27T09:38:03.709" v="14920"/>
        <pc:sldMkLst>
          <pc:docMk/>
          <pc:sldMk cId="3879351876" sldId="285"/>
        </pc:sldMkLst>
      </pc:sldChg>
      <pc:sldChg chg="modSp mod">
        <pc:chgData name="ALAIMO Julien" userId="108329ae-9252-4a8e-936c-32ce9b828d99" providerId="ADAL" clId="{57030CC9-5A69-CD43-B638-17C6BBAB38D5}" dt="2024-05-27T09:13:26.411" v="14635" actId="20577"/>
        <pc:sldMkLst>
          <pc:docMk/>
          <pc:sldMk cId="538467607" sldId="286"/>
        </pc:sldMkLst>
      </pc:sldChg>
      <pc:sldChg chg="addSp delSp modSp del mod addAnim delAnim">
        <pc:chgData name="ALAIMO Julien" userId="108329ae-9252-4a8e-936c-32ce9b828d99" providerId="ADAL" clId="{57030CC9-5A69-CD43-B638-17C6BBAB38D5}" dt="2024-05-15T15:32:19.047" v="2097" actId="2696"/>
        <pc:sldMkLst>
          <pc:docMk/>
          <pc:sldMk cId="3760016735" sldId="288"/>
        </pc:sldMkLst>
      </pc:sldChg>
      <pc:sldChg chg="addSp delSp modSp add del mod modNotesTx">
        <pc:chgData name="ALAIMO Julien" userId="108329ae-9252-4a8e-936c-32ce9b828d99" providerId="ADAL" clId="{57030CC9-5A69-CD43-B638-17C6BBAB38D5}" dt="2024-05-16T13:09:51.595" v="6596" actId="2696"/>
        <pc:sldMkLst>
          <pc:docMk/>
          <pc:sldMk cId="3491091642" sldId="289"/>
        </pc:sldMkLst>
      </pc:sldChg>
      <pc:sldChg chg="addSp delSp modSp add del mod ord modNotesTx">
        <pc:chgData name="ALAIMO Julien" userId="108329ae-9252-4a8e-936c-32ce9b828d99" providerId="ADAL" clId="{57030CC9-5A69-CD43-B638-17C6BBAB38D5}" dt="2024-05-27T09:21:28.255" v="14764" actId="2696"/>
        <pc:sldMkLst>
          <pc:docMk/>
          <pc:sldMk cId="3834172008" sldId="290"/>
        </pc:sldMkLst>
      </pc:sldChg>
      <pc:sldChg chg="addSp delSp modSp add del mod modNotesTx">
        <pc:chgData name="ALAIMO Julien" userId="108329ae-9252-4a8e-936c-32ce9b828d99" providerId="ADAL" clId="{57030CC9-5A69-CD43-B638-17C6BBAB38D5}" dt="2024-05-16T13:15:09.841" v="6924" actId="2696"/>
        <pc:sldMkLst>
          <pc:docMk/>
          <pc:sldMk cId="2263267031" sldId="291"/>
        </pc:sldMkLst>
      </pc:sldChg>
      <pc:sldChg chg="addSp delSp modSp add del mod ord modNotesTx">
        <pc:chgData name="ALAIMO Julien" userId="108329ae-9252-4a8e-936c-32ce9b828d99" providerId="ADAL" clId="{57030CC9-5A69-CD43-B638-17C6BBAB38D5}" dt="2024-05-27T09:21:28.261" v="14768" actId="2696"/>
        <pc:sldMkLst>
          <pc:docMk/>
          <pc:sldMk cId="448627569" sldId="292"/>
        </pc:sldMkLst>
      </pc:sldChg>
      <pc:sldChg chg="addSp delSp modSp del mod modNotesTx">
        <pc:chgData name="ALAIMO Julien" userId="108329ae-9252-4a8e-936c-32ce9b828d99" providerId="ADAL" clId="{57030CC9-5A69-CD43-B638-17C6BBAB38D5}" dt="2024-05-16T13:01:38.616" v="6558" actId="2696"/>
        <pc:sldMkLst>
          <pc:docMk/>
          <pc:sldMk cId="3305711581" sldId="293"/>
        </pc:sldMkLst>
      </pc:sldChg>
      <pc:sldChg chg="addSp delSp modSp del mod modNotesTx">
        <pc:chgData name="ALAIMO Julien" userId="108329ae-9252-4a8e-936c-32ce9b828d99" providerId="ADAL" clId="{57030CC9-5A69-CD43-B638-17C6BBAB38D5}" dt="2024-05-16T14:14:56.669" v="8839" actId="2696"/>
        <pc:sldMkLst>
          <pc:docMk/>
          <pc:sldMk cId="2716962099" sldId="294"/>
        </pc:sldMkLst>
      </pc:sldChg>
      <pc:sldChg chg="addSp delSp modSp add del mod ord modNotesTx">
        <pc:chgData name="ALAIMO Julien" userId="108329ae-9252-4a8e-936c-32ce9b828d99" providerId="ADAL" clId="{57030CC9-5A69-CD43-B638-17C6BBAB38D5}" dt="2024-05-27T09:21:28.257" v="14765" actId="2696"/>
        <pc:sldMkLst>
          <pc:docMk/>
          <pc:sldMk cId="1076343360" sldId="295"/>
        </pc:sldMkLst>
      </pc:sldChg>
      <pc:sldChg chg="addSp delSp modSp add del ord">
        <pc:chgData name="ALAIMO Julien" userId="108329ae-9252-4a8e-936c-32ce9b828d99" providerId="ADAL" clId="{57030CC9-5A69-CD43-B638-17C6BBAB38D5}" dt="2024-05-27T09:21:28.263" v="14770" actId="2696"/>
        <pc:sldMkLst>
          <pc:docMk/>
          <pc:sldMk cId="362895049" sldId="296"/>
        </pc:sldMkLst>
      </pc:sldChg>
      <pc:sldChg chg="addSp modSp del">
        <pc:chgData name="ALAIMO Julien" userId="108329ae-9252-4a8e-936c-32ce9b828d99" providerId="ADAL" clId="{57030CC9-5A69-CD43-B638-17C6BBAB38D5}" dt="2024-05-15T09:58:32.164" v="1727" actId="2696"/>
        <pc:sldMkLst>
          <pc:docMk/>
          <pc:sldMk cId="3991621008" sldId="299"/>
        </pc:sldMkLst>
      </pc:sldChg>
      <pc:sldChg chg="addSp delSp modSp add del mod ord">
        <pc:chgData name="ALAIMO Julien" userId="108329ae-9252-4a8e-936c-32ce9b828d99" providerId="ADAL" clId="{57030CC9-5A69-CD43-B638-17C6BBAB38D5}" dt="2024-05-27T09:21:28.258" v="14766" actId="2696"/>
        <pc:sldMkLst>
          <pc:docMk/>
          <pc:sldMk cId="2544044858" sldId="300"/>
        </pc:sldMkLst>
      </pc:sldChg>
      <pc:sldChg chg="addSp delSp modSp del mod modNotesTx">
        <pc:chgData name="ALAIMO Julien" userId="108329ae-9252-4a8e-936c-32ce9b828d99" providerId="ADAL" clId="{57030CC9-5A69-CD43-B638-17C6BBAB38D5}" dt="2024-05-17T12:16:06.713" v="13120" actId="2696"/>
        <pc:sldMkLst>
          <pc:docMk/>
          <pc:sldMk cId="2103875774" sldId="301"/>
        </pc:sldMkLst>
      </pc:sldChg>
      <pc:sldChg chg="addSp modSp del mod">
        <pc:chgData name="ALAIMO Julien" userId="108329ae-9252-4a8e-936c-32ce9b828d99" providerId="ADAL" clId="{57030CC9-5A69-CD43-B638-17C6BBAB38D5}" dt="2024-05-16T14:48:56.284" v="10402" actId="2696"/>
        <pc:sldMkLst>
          <pc:docMk/>
          <pc:sldMk cId="1946778076" sldId="302"/>
        </pc:sldMkLst>
      </pc:sldChg>
      <pc:sldChg chg="addSp delSp modSp mod">
        <pc:chgData name="ALAIMO Julien" userId="108329ae-9252-4a8e-936c-32ce9b828d99" providerId="ADAL" clId="{57030CC9-5A69-CD43-B638-17C6BBAB38D5}" dt="2024-05-16T15:15:34.054" v="11227"/>
        <pc:sldMkLst>
          <pc:docMk/>
          <pc:sldMk cId="2552663532" sldId="306"/>
        </pc:sldMkLst>
      </pc:sldChg>
      <pc:sldChg chg="addSp modSp del">
        <pc:chgData name="ALAIMO Julien" userId="108329ae-9252-4a8e-936c-32ce9b828d99" providerId="ADAL" clId="{57030CC9-5A69-CD43-B638-17C6BBAB38D5}" dt="2024-05-17T14:01:40.852" v="14454" actId="2696"/>
        <pc:sldMkLst>
          <pc:docMk/>
          <pc:sldMk cId="429005240" sldId="308"/>
        </pc:sldMkLst>
      </pc:sldChg>
      <pc:sldChg chg="addSp modSp">
        <pc:chgData name="ALAIMO Julien" userId="108329ae-9252-4a8e-936c-32ce9b828d99" providerId="ADAL" clId="{57030CC9-5A69-CD43-B638-17C6BBAB38D5}" dt="2024-05-16T15:15:12.584" v="11225"/>
        <pc:sldMkLst>
          <pc:docMk/>
          <pc:sldMk cId="387118505" sldId="312"/>
        </pc:sldMkLst>
      </pc:sldChg>
      <pc:sldChg chg="addSp modSp">
        <pc:chgData name="ALAIMO Julien" userId="108329ae-9252-4a8e-936c-32ce9b828d99" providerId="ADAL" clId="{57030CC9-5A69-CD43-B638-17C6BBAB38D5}" dt="2024-05-16T15:15:12.584" v="11225"/>
        <pc:sldMkLst>
          <pc:docMk/>
          <pc:sldMk cId="1139574330" sldId="313"/>
        </pc:sldMkLst>
      </pc:sldChg>
      <pc:sldChg chg="addSp delSp modSp mod setBg">
        <pc:chgData name="ALAIMO Julien" userId="108329ae-9252-4a8e-936c-32ce9b828d99" providerId="ADAL" clId="{57030CC9-5A69-CD43-B638-17C6BBAB38D5}" dt="2024-05-16T15:17:30.239" v="11234" actId="1076"/>
        <pc:sldMkLst>
          <pc:docMk/>
          <pc:sldMk cId="1409196706" sldId="314"/>
        </pc:sldMkLst>
      </pc:sldChg>
      <pc:sldChg chg="addSp delSp modSp add del mod ord setClrOvrMap">
        <pc:chgData name="ALAIMO Julien" userId="108329ae-9252-4a8e-936c-32ce9b828d99" providerId="ADAL" clId="{57030CC9-5A69-CD43-B638-17C6BBAB38D5}" dt="2024-05-27T09:21:28.262" v="14769" actId="2696"/>
        <pc:sldMkLst>
          <pc:docMk/>
          <pc:sldMk cId="69884801" sldId="315"/>
        </pc:sldMkLst>
      </pc:sldChg>
      <pc:sldChg chg="addSp delSp modSp add del mod ord">
        <pc:chgData name="ALAIMO Julien" userId="108329ae-9252-4a8e-936c-32ce9b828d99" providerId="ADAL" clId="{57030CC9-5A69-CD43-B638-17C6BBAB38D5}" dt="2024-05-27T09:21:28.252" v="14763" actId="2696"/>
        <pc:sldMkLst>
          <pc:docMk/>
          <pc:sldMk cId="2518883520" sldId="316"/>
        </pc:sldMkLst>
      </pc:sldChg>
      <pc:sldChg chg="addSp modSp del mod ord">
        <pc:chgData name="ALAIMO Julien" userId="108329ae-9252-4a8e-936c-32ce9b828d99" providerId="ADAL" clId="{57030CC9-5A69-CD43-B638-17C6BBAB38D5}" dt="2024-05-16T12:00:49.176" v="5164" actId="2696"/>
        <pc:sldMkLst>
          <pc:docMk/>
          <pc:sldMk cId="2909595795" sldId="317"/>
        </pc:sldMkLst>
      </pc:sldChg>
      <pc:sldChg chg="addSp delSp modSp add del mod ord modNotesTx">
        <pc:chgData name="ALAIMO Julien" userId="108329ae-9252-4a8e-936c-32ce9b828d99" providerId="ADAL" clId="{57030CC9-5A69-CD43-B638-17C6BBAB38D5}" dt="2024-05-27T09:21:28.259" v="14767" actId="2696"/>
        <pc:sldMkLst>
          <pc:docMk/>
          <pc:sldMk cId="2348416420" sldId="319"/>
        </pc:sldMkLst>
      </pc:sldChg>
      <pc:sldChg chg="addSp delSp modSp new del mod setBg modShow modNotesTx">
        <pc:chgData name="ALAIMO Julien" userId="108329ae-9252-4a8e-936c-32ce9b828d99" providerId="ADAL" clId="{57030CC9-5A69-CD43-B638-17C6BBAB38D5}" dt="2024-05-22T14:31:45.852" v="14532" actId="2696"/>
        <pc:sldMkLst>
          <pc:docMk/>
          <pc:sldMk cId="2301389332" sldId="320"/>
        </pc:sldMkLst>
      </pc:sldChg>
      <pc:sldChg chg="addSp modSp add mod">
        <pc:chgData name="ALAIMO Julien" userId="108329ae-9252-4a8e-936c-32ce9b828d99" providerId="ADAL" clId="{57030CC9-5A69-CD43-B638-17C6BBAB38D5}" dt="2024-05-21T14:27:49.940" v="14521" actId="732"/>
        <pc:sldMkLst>
          <pc:docMk/>
          <pc:sldMk cId="2074584997" sldId="321"/>
        </pc:sldMkLst>
      </pc:sldChg>
      <pc:sldChg chg="addSp delSp modSp add del mod ord addAnim delAnim modNotesTx">
        <pc:chgData name="ALAIMO Julien" userId="108329ae-9252-4a8e-936c-32ce9b828d99" providerId="ADAL" clId="{57030CC9-5A69-CD43-B638-17C6BBAB38D5}" dt="2024-05-27T09:21:28.249" v="14761" actId="2696"/>
        <pc:sldMkLst>
          <pc:docMk/>
          <pc:sldMk cId="1833379816" sldId="322"/>
        </pc:sldMkLst>
      </pc:sldChg>
      <pc:sldChg chg="addSp delSp add del setBg delDesignElem">
        <pc:chgData name="ALAIMO Julien" userId="108329ae-9252-4a8e-936c-32ce9b828d99" providerId="ADAL" clId="{57030CC9-5A69-CD43-B638-17C6BBAB38D5}" dt="2024-05-15T13:27:13.626" v="2078"/>
        <pc:sldMkLst>
          <pc:docMk/>
          <pc:sldMk cId="2357480169" sldId="322"/>
        </pc:sldMkLst>
      </pc:sldChg>
      <pc:sldChg chg="addSp delSp add del setBg delDesignElem">
        <pc:chgData name="ALAIMO Julien" userId="108329ae-9252-4a8e-936c-32ce9b828d99" providerId="ADAL" clId="{57030CC9-5A69-CD43-B638-17C6BBAB38D5}" dt="2024-05-15T13:27:16.133" v="2081"/>
        <pc:sldMkLst>
          <pc:docMk/>
          <pc:sldMk cId="3750013380" sldId="322"/>
        </pc:sldMkLst>
      </pc:sldChg>
      <pc:sldChg chg="modSp add del mod">
        <pc:chgData name="ALAIMO Julien" userId="108329ae-9252-4a8e-936c-32ce9b828d99" providerId="ADAL" clId="{57030CC9-5A69-CD43-B638-17C6BBAB38D5}" dt="2024-05-15T09:49:10.708" v="1630" actId="2696"/>
        <pc:sldMkLst>
          <pc:docMk/>
          <pc:sldMk cId="4121220665" sldId="322"/>
        </pc:sldMkLst>
      </pc:sldChg>
      <pc:sldChg chg="addSp delSp add del setBg delDesignElem">
        <pc:chgData name="ALAIMO Julien" userId="108329ae-9252-4a8e-936c-32ce9b828d99" providerId="ADAL" clId="{57030CC9-5A69-CD43-B638-17C6BBAB38D5}" dt="2024-05-15T13:27:02.543" v="2072"/>
        <pc:sldMkLst>
          <pc:docMk/>
          <pc:sldMk cId="4137695573" sldId="322"/>
        </pc:sldMkLst>
      </pc:sldChg>
      <pc:sldChg chg="addSp delSp add del setBg delDesignElem">
        <pc:chgData name="ALAIMO Julien" userId="108329ae-9252-4a8e-936c-32ce9b828d99" providerId="ADAL" clId="{57030CC9-5A69-CD43-B638-17C6BBAB38D5}" dt="2024-05-15T13:27:13.259" v="2077"/>
        <pc:sldMkLst>
          <pc:docMk/>
          <pc:sldMk cId="514056338" sldId="323"/>
        </pc:sldMkLst>
      </pc:sldChg>
      <pc:sldChg chg="delSp add del setBg delDesignElem">
        <pc:chgData name="ALAIMO Julien" userId="108329ae-9252-4a8e-936c-32ce9b828d99" providerId="ADAL" clId="{57030CC9-5A69-CD43-B638-17C6BBAB38D5}" dt="2024-05-15T09:45:16.619" v="1589" actId="2696"/>
        <pc:sldMkLst>
          <pc:docMk/>
          <pc:sldMk cId="2120831361" sldId="323"/>
        </pc:sldMkLst>
      </pc:sldChg>
      <pc:sldChg chg="delSp add del setBg delDesignElem">
        <pc:chgData name="ALAIMO Julien" userId="108329ae-9252-4a8e-936c-32ce9b828d99" providerId="ADAL" clId="{57030CC9-5A69-CD43-B638-17C6BBAB38D5}" dt="2024-05-16T08:11:52.590" v="2562" actId="2696"/>
        <pc:sldMkLst>
          <pc:docMk/>
          <pc:sldMk cId="2171600395" sldId="323"/>
        </pc:sldMkLst>
      </pc:sldChg>
      <pc:sldChg chg="addSp delSp modSp add del mod ord modNotesTx">
        <pc:chgData name="ALAIMO Julien" userId="108329ae-9252-4a8e-936c-32ce9b828d99" providerId="ADAL" clId="{57030CC9-5A69-CD43-B638-17C6BBAB38D5}" dt="2024-05-27T09:21:26.179" v="14746" actId="2696"/>
        <pc:sldMkLst>
          <pc:docMk/>
          <pc:sldMk cId="4187875723" sldId="323"/>
        </pc:sldMkLst>
      </pc:sldChg>
      <pc:sldChg chg="delSp add del setBg delDesignElem">
        <pc:chgData name="ALAIMO Julien" userId="108329ae-9252-4a8e-936c-32ce9b828d99" providerId="ADAL" clId="{57030CC9-5A69-CD43-B638-17C6BBAB38D5}" dt="2024-05-16T09:57:09.211" v="4671" actId="2696"/>
        <pc:sldMkLst>
          <pc:docMk/>
          <pc:sldMk cId="1253662230" sldId="324"/>
        </pc:sldMkLst>
      </pc:sldChg>
      <pc:sldChg chg="addSp delSp modSp add del mod ord modNotesTx">
        <pc:chgData name="ALAIMO Julien" userId="108329ae-9252-4a8e-936c-32ce9b828d99" providerId="ADAL" clId="{57030CC9-5A69-CD43-B638-17C6BBAB38D5}" dt="2024-05-27T09:21:28.251" v="14762" actId="2696"/>
        <pc:sldMkLst>
          <pc:docMk/>
          <pc:sldMk cId="2009803394" sldId="324"/>
        </pc:sldMkLst>
      </pc:sldChg>
      <pc:sldChg chg="modSp add del mod modNotesTx">
        <pc:chgData name="ALAIMO Julien" userId="108329ae-9252-4a8e-936c-32ce9b828d99" providerId="ADAL" clId="{57030CC9-5A69-CD43-B638-17C6BBAB38D5}" dt="2024-05-16T08:24:20.982" v="3247" actId="2696"/>
        <pc:sldMkLst>
          <pc:docMk/>
          <pc:sldMk cId="2370453497" sldId="324"/>
        </pc:sldMkLst>
      </pc:sldChg>
      <pc:sldChg chg="add del">
        <pc:chgData name="ALAIMO Julien" userId="108329ae-9252-4a8e-936c-32ce9b828d99" providerId="ADAL" clId="{57030CC9-5A69-CD43-B638-17C6BBAB38D5}" dt="2024-05-16T08:17:52.889" v="3179" actId="2890"/>
        <pc:sldMkLst>
          <pc:docMk/>
          <pc:sldMk cId="737967004" sldId="325"/>
        </pc:sldMkLst>
      </pc:sldChg>
      <pc:sldChg chg="addSp delSp modSp add mod ord modShow modNotesTx">
        <pc:chgData name="ALAIMO Julien" userId="108329ae-9252-4a8e-936c-32ce9b828d99" providerId="ADAL" clId="{57030CC9-5A69-CD43-B638-17C6BBAB38D5}" dt="2024-05-27T14:01:36.993" v="14936" actId="20577"/>
        <pc:sldMkLst>
          <pc:docMk/>
          <pc:sldMk cId="3758147355" sldId="325"/>
        </pc:sldMkLst>
      </pc:sldChg>
      <pc:sldChg chg="addSp delSp modSp add del mod">
        <pc:chgData name="ALAIMO Julien" userId="108329ae-9252-4a8e-936c-32ce9b828d99" providerId="ADAL" clId="{57030CC9-5A69-CD43-B638-17C6BBAB38D5}" dt="2024-05-16T15:20:33.327" v="11243" actId="2696"/>
        <pc:sldMkLst>
          <pc:docMk/>
          <pc:sldMk cId="2940899399" sldId="326"/>
        </pc:sldMkLst>
      </pc:sldChg>
      <pc:sldChg chg="addSp delSp modSp add del mod setBg">
        <pc:chgData name="ALAIMO Julien" userId="108329ae-9252-4a8e-936c-32ce9b828d99" providerId="ADAL" clId="{57030CC9-5A69-CD43-B638-17C6BBAB38D5}" dt="2024-05-17T12:37:44.318" v="13214" actId="2696"/>
        <pc:sldMkLst>
          <pc:docMk/>
          <pc:sldMk cId="760197685" sldId="327"/>
        </pc:sldMkLst>
      </pc:sldChg>
      <pc:sldChg chg="add del">
        <pc:chgData name="ALAIMO Julien" userId="108329ae-9252-4a8e-936c-32ce9b828d99" providerId="ADAL" clId="{57030CC9-5A69-CD43-B638-17C6BBAB38D5}" dt="2024-05-16T12:20:17.800" v="5657"/>
        <pc:sldMkLst>
          <pc:docMk/>
          <pc:sldMk cId="987384501" sldId="327"/>
        </pc:sldMkLst>
      </pc:sldChg>
      <pc:sldChg chg="delSp modSp add mod">
        <pc:chgData name="ALAIMO Julien" userId="108329ae-9252-4a8e-936c-32ce9b828d99" providerId="ADAL" clId="{57030CC9-5A69-CD43-B638-17C6BBAB38D5}" dt="2024-05-27T09:12:29.130" v="14621" actId="478"/>
        <pc:sldMkLst>
          <pc:docMk/>
          <pc:sldMk cId="2456918554" sldId="327"/>
        </pc:sldMkLst>
      </pc:sldChg>
      <pc:sldChg chg="addSp delSp modSp add del mod">
        <pc:chgData name="ALAIMO Julien" userId="108329ae-9252-4a8e-936c-32ce9b828d99" providerId="ADAL" clId="{57030CC9-5A69-CD43-B638-17C6BBAB38D5}" dt="2024-05-16T15:22:36.665" v="11267" actId="2696"/>
        <pc:sldMkLst>
          <pc:docMk/>
          <pc:sldMk cId="1505345962" sldId="328"/>
        </pc:sldMkLst>
      </pc:sldChg>
      <pc:sldChg chg="addSp delSp modSp add del mod">
        <pc:chgData name="ALAIMO Julien" userId="108329ae-9252-4a8e-936c-32ce9b828d99" providerId="ADAL" clId="{57030CC9-5A69-CD43-B638-17C6BBAB38D5}" dt="2024-05-16T15:22:41.139" v="11269" actId="2696"/>
        <pc:sldMkLst>
          <pc:docMk/>
          <pc:sldMk cId="2565830540" sldId="329"/>
        </pc:sldMkLst>
      </pc:sldChg>
      <pc:sldChg chg="addSp delSp modSp new del mod modNotesTx">
        <pc:chgData name="ALAIMO Julien" userId="108329ae-9252-4a8e-936c-32ce9b828d99" providerId="ADAL" clId="{57030CC9-5A69-CD43-B638-17C6BBAB38D5}" dt="2024-05-17T12:20:53.040" v="13147" actId="2696"/>
        <pc:sldMkLst>
          <pc:docMk/>
          <pc:sldMk cId="115899755" sldId="330"/>
        </pc:sldMkLst>
      </pc:sldChg>
      <pc:sldChg chg="addSp delSp modSp add del mod">
        <pc:chgData name="ALAIMO Julien" userId="108329ae-9252-4a8e-936c-32ce9b828d99" providerId="ADAL" clId="{57030CC9-5A69-CD43-B638-17C6BBAB38D5}" dt="2024-05-16T14:48:56.680" v="10403" actId="2696"/>
        <pc:sldMkLst>
          <pc:docMk/>
          <pc:sldMk cId="650720316" sldId="331"/>
        </pc:sldMkLst>
      </pc:sldChg>
      <pc:sldChg chg="addSp modSp add del mod modNotesTx">
        <pc:chgData name="ALAIMO Julien" userId="108329ae-9252-4a8e-936c-32ce9b828d99" providerId="ADAL" clId="{57030CC9-5A69-CD43-B638-17C6BBAB38D5}" dt="2024-05-27T09:21:28.198" v="14760" actId="2696"/>
        <pc:sldMkLst>
          <pc:docMk/>
          <pc:sldMk cId="817945796" sldId="331"/>
        </pc:sldMkLst>
      </pc:sldChg>
      <pc:sldChg chg="new del">
        <pc:chgData name="ALAIMO Julien" userId="108329ae-9252-4a8e-936c-32ce9b828d99" providerId="ADAL" clId="{57030CC9-5A69-CD43-B638-17C6BBAB38D5}" dt="2024-05-16T15:20:10.614" v="11236" actId="680"/>
        <pc:sldMkLst>
          <pc:docMk/>
          <pc:sldMk cId="670484891" sldId="332"/>
        </pc:sldMkLst>
      </pc:sldChg>
      <pc:sldChg chg="new del">
        <pc:chgData name="ALAIMO Julien" userId="108329ae-9252-4a8e-936c-32ce9b828d99" providerId="ADAL" clId="{57030CC9-5A69-CD43-B638-17C6BBAB38D5}" dt="2024-05-16T15:10:50.366" v="11209" actId="2696"/>
        <pc:sldMkLst>
          <pc:docMk/>
          <pc:sldMk cId="2300488547" sldId="332"/>
        </pc:sldMkLst>
      </pc:sldChg>
      <pc:sldChg chg="addSp delSp modSp new del mod ord">
        <pc:chgData name="ALAIMO Julien" userId="108329ae-9252-4a8e-936c-32ce9b828d99" providerId="ADAL" clId="{57030CC9-5A69-CD43-B638-17C6BBAB38D5}" dt="2024-05-27T09:14:04.677" v="14647" actId="2696"/>
        <pc:sldMkLst>
          <pc:docMk/>
          <pc:sldMk cId="2895635463" sldId="332"/>
        </pc:sldMkLst>
      </pc:sldChg>
      <pc:sldChg chg="add del">
        <pc:chgData name="ALAIMO Julien" userId="108329ae-9252-4a8e-936c-32ce9b828d99" providerId="ADAL" clId="{57030CC9-5A69-CD43-B638-17C6BBAB38D5}" dt="2024-05-16T15:21:12.695" v="11249"/>
        <pc:sldMkLst>
          <pc:docMk/>
          <pc:sldMk cId="396501136" sldId="333"/>
        </pc:sldMkLst>
      </pc:sldChg>
      <pc:sldChg chg="add del">
        <pc:chgData name="ALAIMO Julien" userId="108329ae-9252-4a8e-936c-32ce9b828d99" providerId="ADAL" clId="{57030CC9-5A69-CD43-B638-17C6BBAB38D5}" dt="2024-05-16T15:20:45.166" v="11247" actId="2696"/>
        <pc:sldMkLst>
          <pc:docMk/>
          <pc:sldMk cId="1468065877" sldId="333"/>
        </pc:sldMkLst>
      </pc:sldChg>
      <pc:sldChg chg="addSp delSp modSp add del mod ord">
        <pc:chgData name="ALAIMO Julien" userId="108329ae-9252-4a8e-936c-32ce9b828d99" providerId="ADAL" clId="{57030CC9-5A69-CD43-B638-17C6BBAB38D5}" dt="2024-05-16T16:10:12.719" v="11390" actId="2696"/>
        <pc:sldMkLst>
          <pc:docMk/>
          <pc:sldMk cId="3082189220" sldId="333"/>
        </pc:sldMkLst>
      </pc:sldChg>
      <pc:sldChg chg="add del">
        <pc:chgData name="ALAIMO Julien" userId="108329ae-9252-4a8e-936c-32ce9b828d99" providerId="ADAL" clId="{57030CC9-5A69-CD43-B638-17C6BBAB38D5}" dt="2024-05-16T15:21:18.799" v="11251"/>
        <pc:sldMkLst>
          <pc:docMk/>
          <pc:sldMk cId="3287060107" sldId="333"/>
        </pc:sldMkLst>
      </pc:sldChg>
      <pc:sldChg chg="addSp delSp modSp add mod setBg modNotesTx">
        <pc:chgData name="ALAIMO Julien" userId="108329ae-9252-4a8e-936c-32ce9b828d99" providerId="ADAL" clId="{57030CC9-5A69-CD43-B638-17C6BBAB38D5}" dt="2024-05-27T09:15:07.247" v="14661"/>
        <pc:sldMkLst>
          <pc:docMk/>
          <pc:sldMk cId="3340892646" sldId="334"/>
        </pc:sldMkLst>
      </pc:sldChg>
      <pc:sldChg chg="addSp delSp modSp add mod">
        <pc:chgData name="ALAIMO Julien" userId="108329ae-9252-4a8e-936c-32ce9b828d99" providerId="ADAL" clId="{57030CC9-5A69-CD43-B638-17C6BBAB38D5}" dt="2024-05-27T09:14:45.451" v="14657" actId="20577"/>
        <pc:sldMkLst>
          <pc:docMk/>
          <pc:sldMk cId="3737817855" sldId="335"/>
        </pc:sldMkLst>
      </pc:sldChg>
      <pc:sldChg chg="addSp delSp modSp add del setBg delDesignElem">
        <pc:chgData name="ALAIMO Julien" userId="108329ae-9252-4a8e-936c-32ce9b828d99" providerId="ADAL" clId="{57030CC9-5A69-CD43-B638-17C6BBAB38D5}" dt="2024-05-16T16:07:13.950" v="11323" actId="2696"/>
        <pc:sldMkLst>
          <pc:docMk/>
          <pc:sldMk cId="4199291033" sldId="335"/>
        </pc:sldMkLst>
      </pc:sldChg>
      <pc:sldChg chg="addSp delSp modSp add mod setBg modNotesTx">
        <pc:chgData name="ALAIMO Julien" userId="108329ae-9252-4a8e-936c-32ce9b828d99" providerId="ADAL" clId="{57030CC9-5A69-CD43-B638-17C6BBAB38D5}" dt="2024-05-27T09:15:09.998" v="14662"/>
        <pc:sldMkLst>
          <pc:docMk/>
          <pc:sldMk cId="290219792" sldId="336"/>
        </pc:sldMkLst>
      </pc:sldChg>
      <pc:sldChg chg="addSp delSp modSp add del mod">
        <pc:chgData name="ALAIMO Julien" userId="108329ae-9252-4a8e-936c-32ce9b828d99" providerId="ADAL" clId="{57030CC9-5A69-CD43-B638-17C6BBAB38D5}" dt="2024-05-16T16:23:28.084" v="11525" actId="2696"/>
        <pc:sldMkLst>
          <pc:docMk/>
          <pc:sldMk cId="70049464" sldId="337"/>
        </pc:sldMkLst>
      </pc:sldChg>
      <pc:sldChg chg="addSp delSp modSp add mod modNotesTx">
        <pc:chgData name="ALAIMO Julien" userId="108329ae-9252-4a8e-936c-32ce9b828d99" providerId="ADAL" clId="{57030CC9-5A69-CD43-B638-17C6BBAB38D5}" dt="2024-05-27T09:21:25.561" v="14744" actId="12"/>
        <pc:sldMkLst>
          <pc:docMk/>
          <pc:sldMk cId="3626468884" sldId="337"/>
        </pc:sldMkLst>
      </pc:sldChg>
      <pc:sldChg chg="addSp delSp modSp add mod modNotesTx">
        <pc:chgData name="ALAIMO Julien" userId="108329ae-9252-4a8e-936c-32ce9b828d99" providerId="ADAL" clId="{57030CC9-5A69-CD43-B638-17C6BBAB38D5}" dt="2024-05-17T13:09:54.672" v="14009" actId="20577"/>
        <pc:sldMkLst>
          <pc:docMk/>
          <pc:sldMk cId="1100836402" sldId="338"/>
        </pc:sldMkLst>
      </pc:sldChg>
      <pc:sldChg chg="addSp delSp modSp add mod setBg modNotesTx">
        <pc:chgData name="ALAIMO Julien" userId="108329ae-9252-4a8e-936c-32ce9b828d99" providerId="ADAL" clId="{57030CC9-5A69-CD43-B638-17C6BBAB38D5}" dt="2024-05-27T14:01:45.232" v="14940" actId="115"/>
        <pc:sldMkLst>
          <pc:docMk/>
          <pc:sldMk cId="2383530847" sldId="339"/>
        </pc:sldMkLst>
      </pc:sldChg>
      <pc:sldChg chg="addSp delSp modSp add del mod ord setBg modNotesTx">
        <pc:chgData name="ALAIMO Julien" userId="108329ae-9252-4a8e-936c-32ce9b828d99" providerId="ADAL" clId="{57030CC9-5A69-CD43-B638-17C6BBAB38D5}" dt="2024-05-27T09:21:27.761" v="14756" actId="2696"/>
        <pc:sldMkLst>
          <pc:docMk/>
          <pc:sldMk cId="3407623743" sldId="340"/>
        </pc:sldMkLst>
      </pc:sldChg>
      <pc:sldChg chg="addSp delSp modSp add del mod">
        <pc:chgData name="ALAIMO Julien" userId="108329ae-9252-4a8e-936c-32ce9b828d99" providerId="ADAL" clId="{57030CC9-5A69-CD43-B638-17C6BBAB38D5}" dt="2024-05-17T08:01:31.847" v="13055" actId="2696"/>
        <pc:sldMkLst>
          <pc:docMk/>
          <pc:sldMk cId="1798302508" sldId="341"/>
        </pc:sldMkLst>
      </pc:sldChg>
      <pc:sldChg chg="add del ord modNotesTx">
        <pc:chgData name="ALAIMO Julien" userId="108329ae-9252-4a8e-936c-32ce9b828d99" providerId="ADAL" clId="{57030CC9-5A69-CD43-B638-17C6BBAB38D5}" dt="2024-05-27T09:21:28.265" v="14771" actId="2696"/>
        <pc:sldMkLst>
          <pc:docMk/>
          <pc:sldMk cId="1940719571" sldId="341"/>
        </pc:sldMkLst>
      </pc:sldChg>
      <pc:sldChg chg="new del">
        <pc:chgData name="ALAIMO Julien" userId="108329ae-9252-4a8e-936c-32ce9b828d99" providerId="ADAL" clId="{57030CC9-5A69-CD43-B638-17C6BBAB38D5}" dt="2024-05-17T08:01:41.808" v="13058" actId="2696"/>
        <pc:sldMkLst>
          <pc:docMk/>
          <pc:sldMk cId="2336908575" sldId="341"/>
        </pc:sldMkLst>
      </pc:sldChg>
      <pc:sldChg chg="addSp delSp modSp add del mod ord modNotesTx">
        <pc:chgData name="ALAIMO Julien" userId="108329ae-9252-4a8e-936c-32ce9b828d99" providerId="ADAL" clId="{57030CC9-5A69-CD43-B638-17C6BBAB38D5}" dt="2024-05-27T09:21:28.193" v="14758" actId="2696"/>
        <pc:sldMkLst>
          <pc:docMk/>
          <pc:sldMk cId="3956374590" sldId="342"/>
        </pc:sldMkLst>
      </pc:sldChg>
      <pc:sldChg chg="addSp delSp modSp add del mod modNotesTx">
        <pc:chgData name="ALAIMO Julien" userId="108329ae-9252-4a8e-936c-32ce9b828d99" providerId="ADAL" clId="{57030CC9-5A69-CD43-B638-17C6BBAB38D5}" dt="2024-05-27T09:21:28.197" v="14759" actId="2696"/>
        <pc:sldMkLst>
          <pc:docMk/>
          <pc:sldMk cId="3386604405" sldId="343"/>
        </pc:sldMkLst>
      </pc:sldChg>
      <pc:sldChg chg="add del">
        <pc:chgData name="ALAIMO Julien" userId="108329ae-9252-4a8e-936c-32ce9b828d99" providerId="ADAL" clId="{57030CC9-5A69-CD43-B638-17C6BBAB38D5}" dt="2024-05-21T13:41:19.838" v="14500" actId="2696"/>
        <pc:sldMkLst>
          <pc:docMk/>
          <pc:sldMk cId="632197433" sldId="344"/>
        </pc:sldMkLst>
      </pc:sldChg>
      <pc:sldChg chg="add">
        <pc:chgData name="ALAIMO Julien" userId="108329ae-9252-4a8e-936c-32ce9b828d99" providerId="ADAL" clId="{57030CC9-5A69-CD43-B638-17C6BBAB38D5}" dt="2024-05-21T14:30:10.430" v="14525" actId="2890"/>
        <pc:sldMkLst>
          <pc:docMk/>
          <pc:sldMk cId="1269028404" sldId="344"/>
        </pc:sldMkLst>
      </pc:sldChg>
      <pc:sldChg chg="addSp delSp add del setBg delDesignElem">
        <pc:chgData name="ALAIMO Julien" userId="108329ae-9252-4a8e-936c-32ce9b828d99" providerId="ADAL" clId="{57030CC9-5A69-CD43-B638-17C6BBAB38D5}" dt="2024-05-21T13:21:58.046" v="14482"/>
        <pc:sldMkLst>
          <pc:docMk/>
          <pc:sldMk cId="2130131188" sldId="344"/>
        </pc:sldMkLst>
      </pc:sldChg>
      <pc:sldChg chg="addSp delSp add del setBg delDesignElem">
        <pc:chgData name="ALAIMO Julien" userId="108329ae-9252-4a8e-936c-32ce9b828d99" providerId="ADAL" clId="{57030CC9-5A69-CD43-B638-17C6BBAB38D5}" dt="2024-05-21T13:37:50.776" v="14499"/>
        <pc:sldMkLst>
          <pc:docMk/>
          <pc:sldMk cId="528557607" sldId="345"/>
        </pc:sldMkLst>
      </pc:sldChg>
      <pc:sldChg chg="add del">
        <pc:chgData name="ALAIMO Julien" userId="108329ae-9252-4a8e-936c-32ce9b828d99" providerId="ADAL" clId="{57030CC9-5A69-CD43-B638-17C6BBAB38D5}" dt="2024-05-27T09:21:25.890" v="14745"/>
        <pc:sldMkLst>
          <pc:docMk/>
          <pc:sldMk cId="1169370265" sldId="345"/>
        </pc:sldMkLst>
      </pc:sldChg>
      <pc:sldChg chg="modSp add del">
        <pc:chgData name="ALAIMO Julien" userId="108329ae-9252-4a8e-936c-32ce9b828d99" providerId="ADAL" clId="{57030CC9-5A69-CD43-B638-17C6BBAB38D5}" dt="2024-05-27T09:21:27.673" v="14755"/>
        <pc:sldMkLst>
          <pc:docMk/>
          <pc:sldMk cId="2469938581" sldId="346"/>
        </pc:sldMkLst>
      </pc:sldChg>
      <pc:sldChg chg="add del modNotesTx">
        <pc:chgData name="ALAIMO Julien" userId="108329ae-9252-4a8e-936c-32ce9b828d99" providerId="ADAL" clId="{57030CC9-5A69-CD43-B638-17C6BBAB38D5}" dt="2024-05-27T15:33:46.962" v="14953" actId="20577"/>
        <pc:sldMkLst>
          <pc:docMk/>
          <pc:sldMk cId="3002558786" sldId="347"/>
        </pc:sldMkLst>
      </pc:sldChg>
      <pc:sldChg chg="add del modNotesTx">
        <pc:chgData name="ALAIMO Julien" userId="108329ae-9252-4a8e-936c-32ce9b828d99" providerId="ADAL" clId="{57030CC9-5A69-CD43-B638-17C6BBAB38D5}" dt="2024-05-27T09:34:16.423" v="14908" actId="20577"/>
        <pc:sldMkLst>
          <pc:docMk/>
          <pc:sldMk cId="2454397148" sldId="348"/>
        </pc:sldMkLst>
      </pc:sldChg>
      <pc:sldChg chg="add del">
        <pc:chgData name="ALAIMO Julien" userId="108329ae-9252-4a8e-936c-32ce9b828d99" providerId="ADAL" clId="{57030CC9-5A69-CD43-B638-17C6BBAB38D5}" dt="2024-05-27T09:21:28.173" v="14757"/>
        <pc:sldMkLst>
          <pc:docMk/>
          <pc:sldMk cId="3733953327" sldId="349"/>
        </pc:sldMkLst>
      </pc:sldChg>
      <pc:sldMasterChg chg="modSldLayout">
        <pc:chgData name="ALAIMO Julien" userId="108329ae-9252-4a8e-936c-32ce9b828d99" providerId="ADAL" clId="{57030CC9-5A69-CD43-B638-17C6BBAB38D5}" dt="2024-05-21T14:12:44.640" v="14509"/>
        <pc:sldMasterMkLst>
          <pc:docMk/>
          <pc:sldMasterMk cId="3146624755" sldId="2147483660"/>
        </pc:sldMasterMkLst>
        <pc:sldLayoutChg chg="addSp modSp mod">
          <pc:chgData name="ALAIMO Julien" userId="108329ae-9252-4a8e-936c-32ce9b828d99" providerId="ADAL" clId="{57030CC9-5A69-CD43-B638-17C6BBAB38D5}" dt="2024-05-21T14:12:44.640" v="14509"/>
          <pc:sldLayoutMkLst>
            <pc:docMk/>
            <pc:sldMasterMk cId="3146624755" sldId="2147483660"/>
            <pc:sldLayoutMk cId="1219123384" sldId="2147483663"/>
          </pc:sldLayoutMkLst>
        </pc:sldLayoutChg>
        <pc:sldLayoutChg chg="addSp modSp">
          <pc:chgData name="ALAIMO Julien" userId="108329ae-9252-4a8e-936c-32ce9b828d99" providerId="ADAL" clId="{57030CC9-5A69-CD43-B638-17C6BBAB38D5}" dt="2024-05-16T15:15:27.615" v="11226"/>
          <pc:sldLayoutMkLst>
            <pc:docMk/>
            <pc:sldMasterMk cId="3146624755" sldId="2147483660"/>
            <pc:sldLayoutMk cId="2549129244" sldId="2147483675"/>
          </pc:sldLayoutMkLst>
        </pc:sldLayoutChg>
        <pc:sldLayoutChg chg="addSp delSp modSp mod">
          <pc:chgData name="ALAIMO Julien" userId="108329ae-9252-4a8e-936c-32ce9b828d99" providerId="ADAL" clId="{57030CC9-5A69-CD43-B638-17C6BBAB38D5}" dt="2024-05-16T15:16:39.996" v="11233" actId="478"/>
          <pc:sldLayoutMkLst>
            <pc:docMk/>
            <pc:sldMasterMk cId="3146624755" sldId="2147483660"/>
            <pc:sldLayoutMk cId="1275885408" sldId="2147483681"/>
          </pc:sldLayoutMkLst>
        </pc:sldLayoutChg>
      </pc:sldMasterChg>
      <pc:sldMasterChg chg="modSldLayout">
        <pc:chgData name="ALAIMO Julien" userId="108329ae-9252-4a8e-936c-32ce9b828d99" providerId="ADAL" clId="{57030CC9-5A69-CD43-B638-17C6BBAB38D5}" dt="2024-05-16T15:15:04.546" v="11224"/>
        <pc:sldMasterMkLst>
          <pc:docMk/>
          <pc:sldMasterMk cId="3737334331" sldId="2147483689"/>
        </pc:sldMasterMkLst>
        <pc:sldLayoutChg chg="addSp modSp">
          <pc:chgData name="ALAIMO Julien" userId="108329ae-9252-4a8e-936c-32ce9b828d99" providerId="ADAL" clId="{57030CC9-5A69-CD43-B638-17C6BBAB38D5}" dt="2024-05-16T15:15:04.546" v="11224"/>
          <pc:sldLayoutMkLst>
            <pc:docMk/>
            <pc:sldMasterMk cId="3737334331" sldId="2147483689"/>
            <pc:sldLayoutMk cId="1912162552" sldId="2147483701"/>
          </pc:sldLayoutMkLst>
        </pc:sldLayoutChg>
      </pc:sldMasterChg>
      <pc:sldMasterChg chg="modSldLayout">
        <pc:chgData name="ALAIMO Julien" userId="108329ae-9252-4a8e-936c-32ce9b828d99" providerId="ADAL" clId="{57030CC9-5A69-CD43-B638-17C6BBAB38D5}" dt="2024-05-16T15:14:41.620" v="11222"/>
        <pc:sldMasterMkLst>
          <pc:docMk/>
          <pc:sldMasterMk cId="2626560556" sldId="2147483731"/>
        </pc:sldMasterMkLst>
        <pc:sldLayoutChg chg="addSp modSp">
          <pc:chgData name="ALAIMO Julien" userId="108329ae-9252-4a8e-936c-32ce9b828d99" providerId="ADAL" clId="{57030CC9-5A69-CD43-B638-17C6BBAB38D5}" dt="2024-05-16T15:14:41.620" v="11222"/>
          <pc:sldLayoutMkLst>
            <pc:docMk/>
            <pc:sldMasterMk cId="2626560556" sldId="2147483731"/>
            <pc:sldLayoutMk cId="1597156817" sldId="2147483744"/>
          </pc:sldLayoutMkLst>
        </pc:sldLayoutChg>
      </pc:sldMasterChg>
    </pc:docChg>
  </pc:docChgLst>
  <pc:docChgLst>
    <pc:chgData name="PATROIX Isabelle" userId="S::isabelle.patroix@grenoble-em.com::76e45e0f-9479-4417-b91f-417333dac985" providerId="AD" clId="Web-{202BF502-B2B1-4264-A024-369AF94EBA8D}"/>
    <pc:docChg chg="modSld">
      <pc:chgData name="PATROIX Isabelle" userId="S::isabelle.patroix@grenoble-em.com::76e45e0f-9479-4417-b91f-417333dac985" providerId="AD" clId="Web-{202BF502-B2B1-4264-A024-369AF94EBA8D}" dt="2024-03-06T08:44:06.883" v="5" actId="20577"/>
      <pc:docMkLst>
        <pc:docMk/>
      </pc:docMkLst>
      <pc:sldChg chg="modSp">
        <pc:chgData name="PATROIX Isabelle" userId="S::isabelle.patroix@grenoble-em.com::76e45e0f-9479-4417-b91f-417333dac985" providerId="AD" clId="Web-{202BF502-B2B1-4264-A024-369AF94EBA8D}" dt="2024-03-06T08:44:06.883" v="5" actId="20577"/>
        <pc:sldMkLst>
          <pc:docMk/>
          <pc:sldMk cId="3879351876" sldId="285"/>
        </pc:sldMkLst>
      </pc:sldChg>
    </pc:docChg>
  </pc:docChgLst>
  <pc:docChgLst>
    <pc:chgData name="ALAIMO Julien" userId="108329ae-9252-4a8e-936c-32ce9b828d99" providerId="ADAL" clId="{DD94DECD-604B-0C49-954E-FF2B95653A57}"/>
    <pc:docChg chg="custSel modSld">
      <pc:chgData name="ALAIMO Julien" userId="108329ae-9252-4a8e-936c-32ce9b828d99" providerId="ADAL" clId="{DD94DECD-604B-0C49-954E-FF2B95653A57}" dt="2025-07-15T12:21:39.555" v="10" actId="20577"/>
      <pc:docMkLst>
        <pc:docMk/>
      </pc:docMkLst>
      <pc:sldChg chg="modSp mod">
        <pc:chgData name="ALAIMO Julien" userId="108329ae-9252-4a8e-936c-32ce9b828d99" providerId="ADAL" clId="{DD94DECD-604B-0C49-954E-FF2B95653A57}" dt="2025-07-15T09:26:39.190" v="1" actId="1076"/>
        <pc:sldMkLst>
          <pc:docMk/>
          <pc:sldMk cId="1169370265" sldId="345"/>
        </pc:sldMkLst>
      </pc:sldChg>
      <pc:sldChg chg="addSp delSp modSp mod">
        <pc:chgData name="ALAIMO Julien" userId="108329ae-9252-4a8e-936c-32ce9b828d99" providerId="ADAL" clId="{DD94DECD-604B-0C49-954E-FF2B95653A57}" dt="2025-07-15T12:17:45.922" v="7"/>
        <pc:sldMkLst>
          <pc:docMk/>
          <pc:sldMk cId="2469938581" sldId="346"/>
        </pc:sldMkLst>
      </pc:sldChg>
      <pc:sldChg chg="addSp delSp modSp mod modNotesTx">
        <pc:chgData name="ALAIMO Julien" userId="108329ae-9252-4a8e-936c-32ce9b828d99" providerId="ADAL" clId="{DD94DECD-604B-0C49-954E-FF2B95653A57}" dt="2025-07-15T12:21:39.555" v="10" actId="20577"/>
        <pc:sldMkLst>
          <pc:docMk/>
          <pc:sldMk cId="3761910472" sldId="350"/>
        </pc:sldMkLst>
      </pc:sldChg>
    </pc:docChg>
  </pc:docChgLst>
  <pc:docChgLst>
    <pc:chgData name="COURTY David" userId="d8751de4-d5c7-4ca4-8bc5-33a02d93b9aa" providerId="ADAL" clId="{26E68094-A21D-4828-A2DD-8D00B1B46BAB}"/>
    <pc:docChg chg="undo custSel modSld">
      <pc:chgData name="COURTY David" userId="d8751de4-d5c7-4ca4-8bc5-33a02d93b9aa" providerId="ADAL" clId="{26E68094-A21D-4828-A2DD-8D00B1B46BAB}" dt="2024-05-22T13:13:42.287" v="83" actId="1076"/>
      <pc:docMkLst>
        <pc:docMk/>
      </pc:docMkLst>
      <pc:sldChg chg="modSp mod">
        <pc:chgData name="COURTY David" userId="d8751de4-d5c7-4ca4-8bc5-33a02d93b9aa" providerId="ADAL" clId="{26E68094-A21D-4828-A2DD-8D00B1B46BAB}" dt="2024-05-16T15:16:49.434" v="13" actId="255"/>
        <pc:sldMkLst>
          <pc:docMk/>
          <pc:sldMk cId="2331761062" sldId="256"/>
        </pc:sldMkLst>
      </pc:sldChg>
      <pc:sldChg chg="addSp delSp modSp mod">
        <pc:chgData name="COURTY David" userId="d8751de4-d5c7-4ca4-8bc5-33a02d93b9aa" providerId="ADAL" clId="{26E68094-A21D-4828-A2DD-8D00B1B46BAB}" dt="2024-05-22T13:13:42.287" v="83" actId="1076"/>
        <pc:sldMkLst>
          <pc:docMk/>
          <pc:sldMk cId="145324200" sldId="258"/>
        </pc:sldMkLst>
      </pc:sldChg>
      <pc:sldChg chg="modSp mod">
        <pc:chgData name="COURTY David" userId="d8751de4-d5c7-4ca4-8bc5-33a02d93b9aa" providerId="ADAL" clId="{26E68094-A21D-4828-A2DD-8D00B1B46BAB}" dt="2024-05-22T13:04:27.258" v="18" actId="27636"/>
        <pc:sldMkLst>
          <pc:docMk/>
          <pc:sldMk cId="136514159" sldId="270"/>
        </pc:sldMkLst>
      </pc:sldChg>
      <pc:sldChg chg="modSp mod">
        <pc:chgData name="COURTY David" userId="d8751de4-d5c7-4ca4-8bc5-33a02d93b9aa" providerId="ADAL" clId="{26E68094-A21D-4828-A2DD-8D00B1B46BAB}" dt="2024-05-16T14:50:20.382" v="2"/>
        <pc:sldMkLst>
          <pc:docMk/>
          <pc:sldMk cId="2348416420" sldId="319"/>
        </pc:sldMkLst>
      </pc:sldChg>
      <pc:sldChg chg="modSp mod setBg">
        <pc:chgData name="COURTY David" userId="d8751de4-d5c7-4ca4-8bc5-33a02d93b9aa" providerId="ADAL" clId="{26E68094-A21D-4828-A2DD-8D00B1B46BAB}" dt="2024-05-16T15:15:40.651" v="5" actId="20577"/>
        <pc:sldMkLst>
          <pc:docMk/>
          <pc:sldMk cId="4187875723" sldId="323"/>
        </pc:sldMkLst>
      </pc:sldChg>
    </pc:docChg>
  </pc:docChgLst>
  <pc:docChgLst>
    <pc:chgData name="PATROIX Isabelle" userId="S::isabelle.patroix@grenoble-em.com::76e45e0f-9479-4417-b91f-417333dac985" providerId="AD" clId="Web-{D8AF6A56-3E7E-42FD-A626-88D7B1FEDB56}"/>
    <pc:docChg chg="modSld">
      <pc:chgData name="PATROIX Isabelle" userId="S::isabelle.patroix@grenoble-em.com::76e45e0f-9479-4417-b91f-417333dac985" providerId="AD" clId="Web-{D8AF6A56-3E7E-42FD-A626-88D7B1FEDB56}" dt="2024-03-06T08:35:29.613" v="8" actId="20577"/>
      <pc:docMkLst>
        <pc:docMk/>
      </pc:docMkLst>
      <pc:sldChg chg="modSp">
        <pc:chgData name="PATROIX Isabelle" userId="S::isabelle.patroix@grenoble-em.com::76e45e0f-9479-4417-b91f-417333dac985" providerId="AD" clId="Web-{D8AF6A56-3E7E-42FD-A626-88D7B1FEDB56}" dt="2024-03-06T08:35:29.613" v="8" actId="20577"/>
        <pc:sldMkLst>
          <pc:docMk/>
          <pc:sldMk cId="103206020" sldId="283"/>
        </pc:sldMkLst>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43.png"/><Relationship Id="rId2" Type="http://schemas.microsoft.com/office/2007/relationships/hdphoto" Target="../media/hdphoto1.wdp"/><Relationship Id="rId1" Type="http://schemas.openxmlformats.org/officeDocument/2006/relationships/image" Target="../media/image42.png"/><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diagrams/_rels/data3.xml.rels><?xml version="1.0" encoding="UTF-8" standalone="yes"?>
<Relationships xmlns="http://schemas.openxmlformats.org/package/2006/relationships"><Relationship Id="rId3" Type="http://schemas.openxmlformats.org/officeDocument/2006/relationships/image" Target="../media/image43.png"/><Relationship Id="rId2" Type="http://schemas.microsoft.com/office/2007/relationships/hdphoto" Target="../media/hdphoto1.wdp"/><Relationship Id="rId1" Type="http://schemas.openxmlformats.org/officeDocument/2006/relationships/image" Target="../media/image42.png"/><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3.png"/><Relationship Id="rId2" Type="http://schemas.microsoft.com/office/2007/relationships/hdphoto" Target="../media/hdphoto1.wdp"/><Relationship Id="rId1" Type="http://schemas.openxmlformats.org/officeDocument/2006/relationships/image" Target="../media/image42.png"/><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3.png"/><Relationship Id="rId2" Type="http://schemas.microsoft.com/office/2007/relationships/hdphoto" Target="../media/hdphoto1.wdp"/><Relationship Id="rId1" Type="http://schemas.openxmlformats.org/officeDocument/2006/relationships/image" Target="../media/image42.png"/><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611F6F-079D-4DB6-8729-0376E019D82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F4ECC823-4200-423C-98BC-45B7313F5B60}">
      <dgm:prSet custT="1"/>
      <dgm:spPr>
        <a:solidFill>
          <a:srgbClr val="0070C0"/>
        </a:solidFill>
      </dgm:spPr>
      <dgm:t>
        <a:bodyPr/>
        <a:lstStyle/>
        <a:p>
          <a:r>
            <a:rPr lang="fr-FR" sz="1300" b="0" i="0" baseline="0"/>
            <a:t>Être fiable dans ses engagements</a:t>
          </a:r>
          <a:endParaRPr lang="en-US" sz="1400">
            <a:latin typeface="Calibri" panose="020F0502020204030204" pitchFamily="34" charset="0"/>
            <a:cs typeface="Calibri" panose="020F0502020204030204" pitchFamily="34" charset="0"/>
          </a:endParaRPr>
        </a:p>
      </dgm:t>
    </dgm:pt>
    <dgm:pt modelId="{3A64F746-B86A-4414-AB69-9A07B5E27310}" type="parTrans" cxnId="{28915B3C-A1A1-4131-B06A-EE77A969ED3C}">
      <dgm:prSet/>
      <dgm:spPr/>
      <dgm:t>
        <a:bodyPr/>
        <a:lstStyle/>
        <a:p>
          <a:endParaRPr lang="en-US" sz="1600"/>
        </a:p>
      </dgm:t>
    </dgm:pt>
    <dgm:pt modelId="{FA6D3486-3174-4E6E-88D8-D65FD451B273}" type="sibTrans" cxnId="{28915B3C-A1A1-4131-B06A-EE77A969ED3C}">
      <dgm:prSet/>
      <dgm:spPr/>
      <dgm:t>
        <a:bodyPr/>
        <a:lstStyle/>
        <a:p>
          <a:endParaRPr lang="en-US"/>
        </a:p>
      </dgm:t>
    </dgm:pt>
    <dgm:pt modelId="{04E07506-3B35-459E-9017-66EDC0681D0C}">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Se conformer aux règles professionnelles</a:t>
          </a:r>
          <a:endParaRPr lang="en-US" sz="1400">
            <a:latin typeface="Calibri" panose="020F0502020204030204" pitchFamily="34" charset="0"/>
            <a:cs typeface="Calibri" panose="020F0502020204030204" pitchFamily="34" charset="0"/>
          </a:endParaRPr>
        </a:p>
      </dgm:t>
    </dgm:pt>
    <dgm:pt modelId="{1F64FE8D-8094-4889-BE28-7B34DC5DEEFB}" type="parTrans" cxnId="{EB84F556-135E-4BBE-89E4-3974BE257DC0}">
      <dgm:prSet/>
      <dgm:spPr/>
      <dgm:t>
        <a:bodyPr/>
        <a:lstStyle/>
        <a:p>
          <a:endParaRPr lang="en-US" sz="1600"/>
        </a:p>
      </dgm:t>
    </dgm:pt>
    <dgm:pt modelId="{3EAA8BE8-2A01-497F-8B27-B3C62BF188C3}" type="sibTrans" cxnId="{EB84F556-135E-4BBE-89E4-3974BE257DC0}">
      <dgm:prSet/>
      <dgm:spPr/>
      <dgm:t>
        <a:bodyPr/>
        <a:lstStyle/>
        <a:p>
          <a:endParaRPr lang="en-US"/>
        </a:p>
      </dgm:t>
    </dgm:pt>
    <dgm:pt modelId="{E396E9A1-1DB4-441D-9088-640A6C18D61F}">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Gérer et développer des relations interpersonnelles et des réseaux</a:t>
          </a:r>
          <a:endParaRPr lang="en-US" sz="1400">
            <a:latin typeface="Calibri" panose="020F0502020204030204" pitchFamily="34" charset="0"/>
            <a:cs typeface="Calibri" panose="020F0502020204030204" pitchFamily="34" charset="0"/>
          </a:endParaRPr>
        </a:p>
      </dgm:t>
    </dgm:pt>
    <dgm:pt modelId="{C58241CD-C120-41DE-B8D0-14943DB676F3}" type="parTrans" cxnId="{22AF24E5-3898-4A4F-BEE5-B447D7C87391}">
      <dgm:prSet/>
      <dgm:spPr/>
      <dgm:t>
        <a:bodyPr/>
        <a:lstStyle/>
        <a:p>
          <a:endParaRPr lang="en-US" sz="1600"/>
        </a:p>
      </dgm:t>
    </dgm:pt>
    <dgm:pt modelId="{E4DA7D5C-D7EC-40F7-BCDC-EA59B68F6976}" type="sibTrans" cxnId="{22AF24E5-3898-4A4F-BEE5-B447D7C87391}">
      <dgm:prSet/>
      <dgm:spPr/>
      <dgm:t>
        <a:bodyPr/>
        <a:lstStyle/>
        <a:p>
          <a:endParaRPr lang="en-US"/>
        </a:p>
      </dgm:t>
    </dgm:pt>
    <dgm:pt modelId="{F313EF4D-B689-435F-8B41-F794E52347EF}">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Mobiliser un comportement orienté client et une posture service</a:t>
          </a:r>
          <a:endParaRPr lang="en-US" sz="1400">
            <a:latin typeface="Calibri" panose="020F0502020204030204" pitchFamily="34" charset="0"/>
            <a:cs typeface="Calibri" panose="020F0502020204030204" pitchFamily="34" charset="0"/>
          </a:endParaRPr>
        </a:p>
      </dgm:t>
    </dgm:pt>
    <dgm:pt modelId="{CF244321-1F72-4E7B-AACD-538BFE6519CF}" type="parTrans" cxnId="{3794C6D8-69DC-464A-8D8E-718BCA623390}">
      <dgm:prSet/>
      <dgm:spPr/>
      <dgm:t>
        <a:bodyPr/>
        <a:lstStyle/>
        <a:p>
          <a:endParaRPr lang="en-US" sz="1600"/>
        </a:p>
      </dgm:t>
    </dgm:pt>
    <dgm:pt modelId="{350F60AB-ED20-4C49-A836-0ED29A0F17CE}" type="sibTrans" cxnId="{3794C6D8-69DC-464A-8D8E-718BCA623390}">
      <dgm:prSet/>
      <dgm:spPr/>
      <dgm:t>
        <a:bodyPr/>
        <a:lstStyle/>
        <a:p>
          <a:endParaRPr lang="en-US"/>
        </a:p>
      </dgm:t>
    </dgm:pt>
    <dgm:pt modelId="{47466293-E3BA-455F-985A-72623A3D4814}">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Être sociable, faire preuve d’empathie</a:t>
          </a:r>
          <a:endParaRPr lang="en-US" sz="1400">
            <a:latin typeface="Calibri" panose="020F0502020204030204" pitchFamily="34" charset="0"/>
            <a:cs typeface="Calibri" panose="020F0502020204030204" pitchFamily="34" charset="0"/>
          </a:endParaRPr>
        </a:p>
      </dgm:t>
    </dgm:pt>
    <dgm:pt modelId="{FC038E10-D263-4BA3-B202-8FDDDB13CD8C}" type="parTrans" cxnId="{78962B97-2833-41E3-98BE-05D73318A3E3}">
      <dgm:prSet/>
      <dgm:spPr/>
      <dgm:t>
        <a:bodyPr/>
        <a:lstStyle/>
        <a:p>
          <a:endParaRPr lang="en-US" sz="1600"/>
        </a:p>
      </dgm:t>
    </dgm:pt>
    <dgm:pt modelId="{ACFEC726-282C-4E84-BBF2-B255E5D85BDC}" type="sibTrans" cxnId="{78962B97-2833-41E3-98BE-05D73318A3E3}">
      <dgm:prSet/>
      <dgm:spPr/>
      <dgm:t>
        <a:bodyPr/>
        <a:lstStyle/>
        <a:p>
          <a:endParaRPr lang="en-US"/>
        </a:p>
      </dgm:t>
    </dgm:pt>
    <dgm:pt modelId="{DC4696E2-3C42-47BF-B15C-61171A419962}">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Savoir se contrôler</a:t>
          </a:r>
          <a:endParaRPr lang="en-US" sz="1400">
            <a:latin typeface="Calibri" panose="020F0502020204030204" pitchFamily="34" charset="0"/>
            <a:cs typeface="Calibri" panose="020F0502020204030204" pitchFamily="34" charset="0"/>
          </a:endParaRPr>
        </a:p>
      </dgm:t>
    </dgm:pt>
    <dgm:pt modelId="{7D75D7F6-753F-4E94-8770-E9B3A4692BDE}" type="parTrans" cxnId="{A3B3FE5A-243F-4316-98A5-8171416A5955}">
      <dgm:prSet/>
      <dgm:spPr/>
      <dgm:t>
        <a:bodyPr/>
        <a:lstStyle/>
        <a:p>
          <a:endParaRPr lang="en-US" sz="1600"/>
        </a:p>
      </dgm:t>
    </dgm:pt>
    <dgm:pt modelId="{2F41F499-608B-4271-8D1A-5E7B3F759D95}" type="sibTrans" cxnId="{A3B3FE5A-243F-4316-98A5-8171416A5955}">
      <dgm:prSet/>
      <dgm:spPr/>
      <dgm:t>
        <a:bodyPr/>
        <a:lstStyle/>
        <a:p>
          <a:endParaRPr lang="en-US"/>
        </a:p>
      </dgm:t>
    </dgm:pt>
    <dgm:pt modelId="{2E804355-8771-4A88-8F52-7033510F5667}">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Organiser son travail, préparer, planifier une action</a:t>
          </a:r>
          <a:endParaRPr lang="en-US" sz="1400">
            <a:latin typeface="Calibri" panose="020F0502020204030204" pitchFamily="34" charset="0"/>
            <a:cs typeface="Calibri" panose="020F0502020204030204" pitchFamily="34" charset="0"/>
          </a:endParaRPr>
        </a:p>
      </dgm:t>
    </dgm:pt>
    <dgm:pt modelId="{8A3C87EC-915C-4823-A551-DA88F8F841A2}" type="parTrans" cxnId="{0D9F9B5F-0FCA-45BA-B141-D93A2856C921}">
      <dgm:prSet/>
      <dgm:spPr/>
      <dgm:t>
        <a:bodyPr/>
        <a:lstStyle/>
        <a:p>
          <a:endParaRPr lang="en-US" sz="1600"/>
        </a:p>
      </dgm:t>
    </dgm:pt>
    <dgm:pt modelId="{42D0FAB3-2CE2-4E64-83BD-7F9D74E26DED}" type="sibTrans" cxnId="{0D9F9B5F-0FCA-45BA-B141-D93A2856C921}">
      <dgm:prSet/>
      <dgm:spPr/>
      <dgm:t>
        <a:bodyPr/>
        <a:lstStyle/>
        <a:p>
          <a:endParaRPr lang="en-US"/>
        </a:p>
      </dgm:t>
    </dgm:pt>
    <dgm:pt modelId="{0684BFD1-28CC-A74B-B5E3-0B0BBB0C03F0}">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Résoudre des problèmes : les diagnostiquer et les résoudre</a:t>
          </a:r>
          <a:endParaRPr lang="fr-FR" sz="1400">
            <a:latin typeface="Calibri" panose="020F0502020204030204" pitchFamily="34" charset="0"/>
            <a:cs typeface="Calibri" panose="020F0502020204030204" pitchFamily="34" charset="0"/>
          </a:endParaRPr>
        </a:p>
      </dgm:t>
    </dgm:pt>
    <dgm:pt modelId="{EDFDA297-71B4-F648-8066-AC2ACFE86D52}" type="parTrans" cxnId="{F483E087-878D-5549-A588-4A543A7B31CB}">
      <dgm:prSet/>
      <dgm:spPr/>
      <dgm:t>
        <a:bodyPr/>
        <a:lstStyle/>
        <a:p>
          <a:endParaRPr lang="fr-FR" sz="1600"/>
        </a:p>
      </dgm:t>
    </dgm:pt>
    <dgm:pt modelId="{5FE4D9E4-36D7-744C-96F4-B0D9F44D176D}" type="sibTrans" cxnId="{F483E087-878D-5549-A588-4A543A7B31CB}">
      <dgm:prSet/>
      <dgm:spPr/>
      <dgm:t>
        <a:bodyPr/>
        <a:lstStyle/>
        <a:p>
          <a:endParaRPr lang="fr-FR"/>
        </a:p>
      </dgm:t>
    </dgm:pt>
    <dgm:pt modelId="{6EE11762-F522-0642-8307-95D83FA2A522}">
      <dgm:prSet custT="1"/>
      <dgm:spPr>
        <a:solidFill>
          <a:srgbClr val="0070C0"/>
        </a:solidFill>
      </dgm:spPr>
      <dgm:t>
        <a:bodyPr/>
        <a:lstStyle/>
        <a:p>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Communiquer : capacité à écouter son </a:t>
          </a:r>
          <a:r>
            <a:rPr lang="fr-FR" sz="1400" b="0" i="0" err="1"/>
            <a:t>interlocuteur.rice</a:t>
          </a: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 respect, politesse </a:t>
          </a:r>
          <a:endParaRPr lang="fr-FR" sz="1400">
            <a:latin typeface="Calibri" panose="020F0502020204030204" pitchFamily="34" charset="0"/>
            <a:cs typeface="Calibri" panose="020F0502020204030204" pitchFamily="34" charset="0"/>
          </a:endParaRPr>
        </a:p>
      </dgm:t>
    </dgm:pt>
    <dgm:pt modelId="{2F26D203-7E9B-A843-BA6C-E224667634A6}" type="parTrans" cxnId="{E6E7079C-36F1-3243-9E81-7E0C1D0FEA93}">
      <dgm:prSet/>
      <dgm:spPr/>
      <dgm:t>
        <a:bodyPr/>
        <a:lstStyle/>
        <a:p>
          <a:endParaRPr lang="fr-FR" sz="1600"/>
        </a:p>
      </dgm:t>
    </dgm:pt>
    <dgm:pt modelId="{11887823-BA9C-834A-9CD0-41B02FBD24F4}" type="sibTrans" cxnId="{E6E7079C-36F1-3243-9E81-7E0C1D0FEA93}">
      <dgm:prSet/>
      <dgm:spPr/>
      <dgm:t>
        <a:bodyPr/>
        <a:lstStyle/>
        <a:p>
          <a:endParaRPr lang="fr-FR"/>
        </a:p>
      </dgm:t>
    </dgm:pt>
    <dgm:pt modelId="{B2416991-F299-A947-9D8F-9F52E20460B6}">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S’adapter à des situations nouvelles</a:t>
          </a:r>
          <a:endParaRPr lang="fr-FR" sz="1400">
            <a:latin typeface="Calibri" panose="020F0502020204030204" pitchFamily="34" charset="0"/>
            <a:cs typeface="Calibri" panose="020F0502020204030204" pitchFamily="34" charset="0"/>
          </a:endParaRPr>
        </a:p>
      </dgm:t>
    </dgm:pt>
    <dgm:pt modelId="{0000736D-1EC4-914C-BC3C-EACAF61B4E4B}" type="parTrans" cxnId="{CB8A318C-E472-5140-BE93-625C7E4A45A7}">
      <dgm:prSet/>
      <dgm:spPr/>
      <dgm:t>
        <a:bodyPr/>
        <a:lstStyle/>
        <a:p>
          <a:endParaRPr lang="fr-FR" sz="1600"/>
        </a:p>
      </dgm:t>
    </dgm:pt>
    <dgm:pt modelId="{DE680F62-60C8-8440-8217-C0BA73C73B61}" type="sibTrans" cxnId="{CB8A318C-E472-5140-BE93-625C7E4A45A7}">
      <dgm:prSet/>
      <dgm:spPr/>
      <dgm:t>
        <a:bodyPr/>
        <a:lstStyle/>
        <a:p>
          <a:endParaRPr lang="fr-FR"/>
        </a:p>
      </dgm:t>
    </dgm:pt>
    <dgm:pt modelId="{DAC8E485-3BBF-2843-9928-DC7A32EA23FE}">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Gérer son stress, la pression, la pénibilité</a:t>
          </a:r>
          <a:endParaRPr lang="fr-FR" sz="1400">
            <a:latin typeface="Calibri" panose="020F0502020204030204" pitchFamily="34" charset="0"/>
            <a:cs typeface="Calibri" panose="020F0502020204030204" pitchFamily="34" charset="0"/>
          </a:endParaRPr>
        </a:p>
      </dgm:t>
    </dgm:pt>
    <dgm:pt modelId="{60976BD9-5251-A94D-A4B4-C2431CA59643}" type="parTrans" cxnId="{F72D2B13-E1FB-1C4F-8D46-01E478BDA19A}">
      <dgm:prSet/>
      <dgm:spPr/>
      <dgm:t>
        <a:bodyPr/>
        <a:lstStyle/>
        <a:p>
          <a:endParaRPr lang="fr-FR" sz="1600"/>
        </a:p>
      </dgm:t>
    </dgm:pt>
    <dgm:pt modelId="{008D6568-CD78-5048-9A2E-D06F5C858856}" type="sibTrans" cxnId="{F72D2B13-E1FB-1C4F-8D46-01E478BDA19A}">
      <dgm:prSet/>
      <dgm:spPr/>
      <dgm:t>
        <a:bodyPr/>
        <a:lstStyle/>
        <a:p>
          <a:endParaRPr lang="fr-FR"/>
        </a:p>
      </dgm:t>
    </dgm:pt>
    <dgm:pt modelId="{BAAC6899-3F20-B543-B5D9-95E1545318F4}">
      <dgm:prSet custT="1"/>
      <dgm:spPr>
        <a:solidFill>
          <a:srgbClr val="0070C0"/>
        </a:solidFill>
      </dgm:spPr>
      <dgm:t>
        <a:bodyPr/>
        <a:lstStyle/>
        <a:p>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Être autonome</a:t>
          </a:r>
        </a:p>
      </dgm:t>
    </dgm:pt>
    <dgm:pt modelId="{CC1001EB-16B2-104D-9DFD-B11DBA04923D}" type="parTrans" cxnId="{3D80FE25-8EBE-3945-9396-ECF9194EC16F}">
      <dgm:prSet/>
      <dgm:spPr/>
      <dgm:t>
        <a:bodyPr/>
        <a:lstStyle/>
        <a:p>
          <a:endParaRPr lang="fr-FR" sz="1600"/>
        </a:p>
      </dgm:t>
    </dgm:pt>
    <dgm:pt modelId="{162483D4-F7CF-F441-8A64-39B73FE0D4EC}" type="sibTrans" cxnId="{3D80FE25-8EBE-3945-9396-ECF9194EC16F}">
      <dgm:prSet/>
      <dgm:spPr/>
      <dgm:t>
        <a:bodyPr/>
        <a:lstStyle/>
        <a:p>
          <a:endParaRPr lang="fr-FR"/>
        </a:p>
      </dgm:t>
    </dgm:pt>
    <dgm:pt modelId="{C1E094FE-3280-8041-890F-975EEF558EDF}">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Avoir l’esprit d’équipe, savoir collaborer</a:t>
          </a:r>
          <a:endParaRPr lang="fr-FR" sz="1400">
            <a:latin typeface="Calibri" panose="020F0502020204030204" pitchFamily="34" charset="0"/>
            <a:cs typeface="Calibri" panose="020F0502020204030204" pitchFamily="34" charset="0"/>
          </a:endParaRPr>
        </a:p>
      </dgm:t>
    </dgm:pt>
    <dgm:pt modelId="{AE969B44-D62C-D94A-B954-DE97971F2730}" type="parTrans" cxnId="{8D355A46-2911-DC40-97AC-9FE041EED23F}">
      <dgm:prSet/>
      <dgm:spPr/>
      <dgm:t>
        <a:bodyPr/>
        <a:lstStyle/>
        <a:p>
          <a:endParaRPr lang="fr-FR" sz="1600"/>
        </a:p>
      </dgm:t>
    </dgm:pt>
    <dgm:pt modelId="{9C2F261F-B616-334A-9788-1DE0746E29F5}" type="sibTrans" cxnId="{8D355A46-2911-DC40-97AC-9FE041EED23F}">
      <dgm:prSet/>
      <dgm:spPr/>
      <dgm:t>
        <a:bodyPr/>
        <a:lstStyle/>
        <a:p>
          <a:endParaRPr lang="fr-FR"/>
        </a:p>
      </dgm:t>
    </dgm:pt>
    <dgm:pt modelId="{469374D7-5AC2-AA40-95B2-6B40816FFA6B}">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Être </a:t>
          </a:r>
          <a:r>
            <a:rPr lang="fr-FR" sz="1400" b="0" i="0" err="1"/>
            <a:t>rigoureux.euse</a:t>
          </a:r>
          <a:endParaRPr lang="fr-FR" sz="1300">
            <a:latin typeface="Calibri" panose="020F0502020204030204" pitchFamily="34" charset="0"/>
            <a:cs typeface="Calibri" panose="020F0502020204030204" pitchFamily="34" charset="0"/>
          </a:endParaRPr>
        </a:p>
      </dgm:t>
    </dgm:pt>
    <dgm:pt modelId="{6D864CC1-A035-8E45-ACC3-55855B5C03CE}" type="parTrans" cxnId="{B2E33F68-8007-CF45-849A-B115871AC41E}">
      <dgm:prSet/>
      <dgm:spPr/>
      <dgm:t>
        <a:bodyPr/>
        <a:lstStyle/>
        <a:p>
          <a:endParaRPr lang="fr-FR" sz="1600"/>
        </a:p>
      </dgm:t>
    </dgm:pt>
    <dgm:pt modelId="{9E235A24-901D-D643-9316-62ECC4719A1C}" type="sibTrans" cxnId="{B2E33F68-8007-CF45-849A-B115871AC41E}">
      <dgm:prSet/>
      <dgm:spPr/>
      <dgm:t>
        <a:bodyPr/>
        <a:lstStyle/>
        <a:p>
          <a:endParaRPr lang="fr-FR"/>
        </a:p>
      </dgm:t>
    </dgm:pt>
    <dgm:pt modelId="{9DC387F7-AFBF-184E-8C22-F8A965673F2B}" type="pres">
      <dgm:prSet presAssocID="{4B611F6F-079D-4DB6-8729-0376E019D827}" presName="linear" presStyleCnt="0">
        <dgm:presLayoutVars>
          <dgm:animLvl val="lvl"/>
          <dgm:resizeHandles val="exact"/>
        </dgm:presLayoutVars>
      </dgm:prSet>
      <dgm:spPr/>
    </dgm:pt>
    <dgm:pt modelId="{1104A8C6-93AE-3848-BC54-237E9F250869}" type="pres">
      <dgm:prSet presAssocID="{F4ECC823-4200-423C-98BC-45B7313F5B60}" presName="parentText" presStyleLbl="node1" presStyleIdx="0" presStyleCnt="14">
        <dgm:presLayoutVars>
          <dgm:chMax val="0"/>
          <dgm:bulletEnabled val="1"/>
        </dgm:presLayoutVars>
      </dgm:prSet>
      <dgm:spPr/>
    </dgm:pt>
    <dgm:pt modelId="{50C74578-49AC-454C-B7F1-0D36715B980B}" type="pres">
      <dgm:prSet presAssocID="{FA6D3486-3174-4E6E-88D8-D65FD451B273}" presName="spacer" presStyleCnt="0"/>
      <dgm:spPr/>
    </dgm:pt>
    <dgm:pt modelId="{FCBCD6B0-DC37-7D45-B5DB-ABAE501E7178}" type="pres">
      <dgm:prSet presAssocID="{0684BFD1-28CC-A74B-B5E3-0B0BBB0C03F0}" presName="parentText" presStyleLbl="node1" presStyleIdx="1" presStyleCnt="14">
        <dgm:presLayoutVars>
          <dgm:chMax val="0"/>
          <dgm:bulletEnabled val="1"/>
        </dgm:presLayoutVars>
      </dgm:prSet>
      <dgm:spPr/>
    </dgm:pt>
    <dgm:pt modelId="{4970FBB6-2222-A247-8A1E-12FF2F63380F}" type="pres">
      <dgm:prSet presAssocID="{5FE4D9E4-36D7-744C-96F4-B0D9F44D176D}" presName="spacer" presStyleCnt="0"/>
      <dgm:spPr/>
    </dgm:pt>
    <dgm:pt modelId="{B4FC3ABE-D1C7-414D-B28A-D839E5AE9566}" type="pres">
      <dgm:prSet presAssocID="{6EE11762-F522-0642-8307-95D83FA2A522}" presName="parentText" presStyleLbl="node1" presStyleIdx="2" presStyleCnt="14">
        <dgm:presLayoutVars>
          <dgm:chMax val="0"/>
          <dgm:bulletEnabled val="1"/>
        </dgm:presLayoutVars>
      </dgm:prSet>
      <dgm:spPr/>
    </dgm:pt>
    <dgm:pt modelId="{3B86A3E8-95F8-C745-AF34-9F22FF1254E5}" type="pres">
      <dgm:prSet presAssocID="{11887823-BA9C-834A-9CD0-41B02FBD24F4}" presName="spacer" presStyleCnt="0"/>
      <dgm:spPr/>
    </dgm:pt>
    <dgm:pt modelId="{DBE43CB2-555A-914D-A92D-CA7E4339C1DA}" type="pres">
      <dgm:prSet presAssocID="{C1E094FE-3280-8041-890F-975EEF558EDF}" presName="parentText" presStyleLbl="node1" presStyleIdx="3" presStyleCnt="14">
        <dgm:presLayoutVars>
          <dgm:chMax val="0"/>
          <dgm:bulletEnabled val="1"/>
        </dgm:presLayoutVars>
      </dgm:prSet>
      <dgm:spPr/>
    </dgm:pt>
    <dgm:pt modelId="{F6D2BD92-AC9D-8A43-AFBA-8C72017BC4D3}" type="pres">
      <dgm:prSet presAssocID="{9C2F261F-B616-334A-9788-1DE0746E29F5}" presName="spacer" presStyleCnt="0"/>
      <dgm:spPr/>
    </dgm:pt>
    <dgm:pt modelId="{5D39406F-27B3-D04E-B35A-69BCF1D4534B}" type="pres">
      <dgm:prSet presAssocID="{B2416991-F299-A947-9D8F-9F52E20460B6}" presName="parentText" presStyleLbl="node1" presStyleIdx="4" presStyleCnt="14">
        <dgm:presLayoutVars>
          <dgm:chMax val="0"/>
          <dgm:bulletEnabled val="1"/>
        </dgm:presLayoutVars>
      </dgm:prSet>
      <dgm:spPr/>
    </dgm:pt>
    <dgm:pt modelId="{3C025FF0-EE94-9B45-87B2-FA4CA0D2D978}" type="pres">
      <dgm:prSet presAssocID="{DE680F62-60C8-8440-8217-C0BA73C73B61}" presName="spacer" presStyleCnt="0"/>
      <dgm:spPr/>
    </dgm:pt>
    <dgm:pt modelId="{FC5B3AD7-9DB2-9943-A3CD-E418508468B7}" type="pres">
      <dgm:prSet presAssocID="{04E07506-3B35-459E-9017-66EDC0681D0C}" presName="parentText" presStyleLbl="node1" presStyleIdx="5" presStyleCnt="14">
        <dgm:presLayoutVars>
          <dgm:chMax val="0"/>
          <dgm:bulletEnabled val="1"/>
        </dgm:presLayoutVars>
      </dgm:prSet>
      <dgm:spPr/>
    </dgm:pt>
    <dgm:pt modelId="{5FE17809-6476-3541-949A-026158D2D6AC}" type="pres">
      <dgm:prSet presAssocID="{3EAA8BE8-2A01-497F-8B27-B3C62BF188C3}" presName="spacer" presStyleCnt="0"/>
      <dgm:spPr/>
    </dgm:pt>
    <dgm:pt modelId="{06050300-81BD-4447-915B-45DF7E76AEFE}" type="pres">
      <dgm:prSet presAssocID="{E396E9A1-1DB4-441D-9088-640A6C18D61F}" presName="parentText" presStyleLbl="node1" presStyleIdx="6" presStyleCnt="14">
        <dgm:presLayoutVars>
          <dgm:chMax val="0"/>
          <dgm:bulletEnabled val="1"/>
        </dgm:presLayoutVars>
      </dgm:prSet>
      <dgm:spPr/>
    </dgm:pt>
    <dgm:pt modelId="{873A0B66-B8FD-794C-B13A-CCFF0532B929}" type="pres">
      <dgm:prSet presAssocID="{E4DA7D5C-D7EC-40F7-BCDC-EA59B68F6976}" presName="spacer" presStyleCnt="0"/>
      <dgm:spPr/>
    </dgm:pt>
    <dgm:pt modelId="{CD5FF323-B060-014A-A671-01DB8CB5F6B2}" type="pres">
      <dgm:prSet presAssocID="{DAC8E485-3BBF-2843-9928-DC7A32EA23FE}" presName="parentText" presStyleLbl="node1" presStyleIdx="7" presStyleCnt="14">
        <dgm:presLayoutVars>
          <dgm:chMax val="0"/>
          <dgm:bulletEnabled val="1"/>
        </dgm:presLayoutVars>
      </dgm:prSet>
      <dgm:spPr/>
    </dgm:pt>
    <dgm:pt modelId="{A0C3D1B4-D84C-F043-AB93-930562930444}" type="pres">
      <dgm:prSet presAssocID="{008D6568-CD78-5048-9A2E-D06F5C858856}" presName="spacer" presStyleCnt="0"/>
      <dgm:spPr/>
    </dgm:pt>
    <dgm:pt modelId="{C29BAD57-3D8E-FD40-953F-3212EC6C2F71}" type="pres">
      <dgm:prSet presAssocID="{BAAC6899-3F20-B543-B5D9-95E1545318F4}" presName="parentText" presStyleLbl="node1" presStyleIdx="8" presStyleCnt="14">
        <dgm:presLayoutVars>
          <dgm:chMax val="0"/>
          <dgm:bulletEnabled val="1"/>
        </dgm:presLayoutVars>
      </dgm:prSet>
      <dgm:spPr/>
    </dgm:pt>
    <dgm:pt modelId="{574053FD-D47D-6D45-A8DC-35B3A3A1B783}" type="pres">
      <dgm:prSet presAssocID="{162483D4-F7CF-F441-8A64-39B73FE0D4EC}" presName="spacer" presStyleCnt="0"/>
      <dgm:spPr/>
    </dgm:pt>
    <dgm:pt modelId="{20BF6F6C-EB1A-8E4E-B4DC-A61D27E4D768}" type="pres">
      <dgm:prSet presAssocID="{F313EF4D-B689-435F-8B41-F794E52347EF}" presName="parentText" presStyleLbl="node1" presStyleIdx="9" presStyleCnt="14">
        <dgm:presLayoutVars>
          <dgm:chMax val="0"/>
          <dgm:bulletEnabled val="1"/>
        </dgm:presLayoutVars>
      </dgm:prSet>
      <dgm:spPr/>
    </dgm:pt>
    <dgm:pt modelId="{0090D953-7D6C-4A43-810C-EBCA60B30BD7}" type="pres">
      <dgm:prSet presAssocID="{350F60AB-ED20-4C49-A836-0ED29A0F17CE}" presName="spacer" presStyleCnt="0"/>
      <dgm:spPr/>
    </dgm:pt>
    <dgm:pt modelId="{D82F4280-A6E5-EC47-BA4D-484C0042702C}" type="pres">
      <dgm:prSet presAssocID="{47466293-E3BA-455F-985A-72623A3D4814}" presName="parentText" presStyleLbl="node1" presStyleIdx="10" presStyleCnt="14">
        <dgm:presLayoutVars>
          <dgm:chMax val="0"/>
          <dgm:bulletEnabled val="1"/>
        </dgm:presLayoutVars>
      </dgm:prSet>
      <dgm:spPr/>
    </dgm:pt>
    <dgm:pt modelId="{3763F280-1170-C04F-B52A-F2B114D96A5F}" type="pres">
      <dgm:prSet presAssocID="{ACFEC726-282C-4E84-BBF2-B255E5D85BDC}" presName="spacer" presStyleCnt="0"/>
      <dgm:spPr/>
    </dgm:pt>
    <dgm:pt modelId="{02E9AED9-27EE-CB47-8317-04F6A5C720CA}" type="pres">
      <dgm:prSet presAssocID="{DC4696E2-3C42-47BF-B15C-61171A419962}" presName="parentText" presStyleLbl="node1" presStyleIdx="11" presStyleCnt="14">
        <dgm:presLayoutVars>
          <dgm:chMax val="0"/>
          <dgm:bulletEnabled val="1"/>
        </dgm:presLayoutVars>
      </dgm:prSet>
      <dgm:spPr/>
    </dgm:pt>
    <dgm:pt modelId="{CB4A6EF6-2539-2F42-9913-E1033F4C5A68}" type="pres">
      <dgm:prSet presAssocID="{2F41F499-608B-4271-8D1A-5E7B3F759D95}" presName="spacer" presStyleCnt="0"/>
      <dgm:spPr/>
    </dgm:pt>
    <dgm:pt modelId="{5CC39BF5-AFA0-CB42-955B-3DA8E945B2DC}" type="pres">
      <dgm:prSet presAssocID="{2E804355-8771-4A88-8F52-7033510F5667}" presName="parentText" presStyleLbl="node1" presStyleIdx="12" presStyleCnt="14">
        <dgm:presLayoutVars>
          <dgm:chMax val="0"/>
          <dgm:bulletEnabled val="1"/>
        </dgm:presLayoutVars>
      </dgm:prSet>
      <dgm:spPr/>
    </dgm:pt>
    <dgm:pt modelId="{73F6F5BB-912E-0345-B2EB-D748EC2ACE29}" type="pres">
      <dgm:prSet presAssocID="{42D0FAB3-2CE2-4E64-83BD-7F9D74E26DED}" presName="spacer" presStyleCnt="0"/>
      <dgm:spPr/>
    </dgm:pt>
    <dgm:pt modelId="{E60DEF18-E40A-5B44-BD7B-ED67826E4F06}" type="pres">
      <dgm:prSet presAssocID="{469374D7-5AC2-AA40-95B2-6B40816FFA6B}" presName="parentText" presStyleLbl="node1" presStyleIdx="13" presStyleCnt="14">
        <dgm:presLayoutVars>
          <dgm:chMax val="0"/>
          <dgm:bulletEnabled val="1"/>
        </dgm:presLayoutVars>
      </dgm:prSet>
      <dgm:spPr/>
    </dgm:pt>
  </dgm:ptLst>
  <dgm:cxnLst>
    <dgm:cxn modelId="{839C200A-D2E4-1C43-A079-176268E398D7}" type="presOf" srcId="{6EE11762-F522-0642-8307-95D83FA2A522}" destId="{B4FC3ABE-D1C7-414D-B28A-D839E5AE9566}" srcOrd="0" destOrd="0" presId="urn:microsoft.com/office/officeart/2005/8/layout/vList2"/>
    <dgm:cxn modelId="{F72D2B13-E1FB-1C4F-8D46-01E478BDA19A}" srcId="{4B611F6F-079D-4DB6-8729-0376E019D827}" destId="{DAC8E485-3BBF-2843-9928-DC7A32EA23FE}" srcOrd="7" destOrd="0" parTransId="{60976BD9-5251-A94D-A4B4-C2431CA59643}" sibTransId="{008D6568-CD78-5048-9A2E-D06F5C858856}"/>
    <dgm:cxn modelId="{9412291D-4AFF-784A-B8BE-8686CF78A317}" type="presOf" srcId="{F4ECC823-4200-423C-98BC-45B7313F5B60}" destId="{1104A8C6-93AE-3848-BC54-237E9F250869}" srcOrd="0" destOrd="0" presId="urn:microsoft.com/office/officeart/2005/8/layout/vList2"/>
    <dgm:cxn modelId="{1B934721-821A-F049-81B9-1566F3E946F1}" type="presOf" srcId="{DAC8E485-3BBF-2843-9928-DC7A32EA23FE}" destId="{CD5FF323-B060-014A-A671-01DB8CB5F6B2}" srcOrd="0" destOrd="0" presId="urn:microsoft.com/office/officeart/2005/8/layout/vList2"/>
    <dgm:cxn modelId="{3D80FE25-8EBE-3945-9396-ECF9194EC16F}" srcId="{4B611F6F-079D-4DB6-8729-0376E019D827}" destId="{BAAC6899-3F20-B543-B5D9-95E1545318F4}" srcOrd="8" destOrd="0" parTransId="{CC1001EB-16B2-104D-9DFD-B11DBA04923D}" sibTransId="{162483D4-F7CF-F441-8A64-39B73FE0D4EC}"/>
    <dgm:cxn modelId="{AAE62C28-28C6-1D47-9914-51B194E6A1AC}" type="presOf" srcId="{04E07506-3B35-459E-9017-66EDC0681D0C}" destId="{FC5B3AD7-9DB2-9943-A3CD-E418508468B7}" srcOrd="0" destOrd="0" presId="urn:microsoft.com/office/officeart/2005/8/layout/vList2"/>
    <dgm:cxn modelId="{28915B3C-A1A1-4131-B06A-EE77A969ED3C}" srcId="{4B611F6F-079D-4DB6-8729-0376E019D827}" destId="{F4ECC823-4200-423C-98BC-45B7313F5B60}" srcOrd="0" destOrd="0" parTransId="{3A64F746-B86A-4414-AB69-9A07B5E27310}" sibTransId="{FA6D3486-3174-4E6E-88D8-D65FD451B273}"/>
    <dgm:cxn modelId="{8D355A46-2911-DC40-97AC-9FE041EED23F}" srcId="{4B611F6F-079D-4DB6-8729-0376E019D827}" destId="{C1E094FE-3280-8041-890F-975EEF558EDF}" srcOrd="3" destOrd="0" parTransId="{AE969B44-D62C-D94A-B954-DE97971F2730}" sibTransId="{9C2F261F-B616-334A-9788-1DE0746E29F5}"/>
    <dgm:cxn modelId="{EB84F556-135E-4BBE-89E4-3974BE257DC0}" srcId="{4B611F6F-079D-4DB6-8729-0376E019D827}" destId="{04E07506-3B35-459E-9017-66EDC0681D0C}" srcOrd="5" destOrd="0" parTransId="{1F64FE8D-8094-4889-BE28-7B34DC5DEEFB}" sibTransId="{3EAA8BE8-2A01-497F-8B27-B3C62BF188C3}"/>
    <dgm:cxn modelId="{A3B3FE5A-243F-4316-98A5-8171416A5955}" srcId="{4B611F6F-079D-4DB6-8729-0376E019D827}" destId="{DC4696E2-3C42-47BF-B15C-61171A419962}" srcOrd="11" destOrd="0" parTransId="{7D75D7F6-753F-4E94-8770-E9B3A4692BDE}" sibTransId="{2F41F499-608B-4271-8D1A-5E7B3F759D95}"/>
    <dgm:cxn modelId="{94714E5F-D912-E546-89A4-4E3D637B7063}" type="presOf" srcId="{B2416991-F299-A947-9D8F-9F52E20460B6}" destId="{5D39406F-27B3-D04E-B35A-69BCF1D4534B}" srcOrd="0" destOrd="0" presId="urn:microsoft.com/office/officeart/2005/8/layout/vList2"/>
    <dgm:cxn modelId="{0D9F9B5F-0FCA-45BA-B141-D93A2856C921}" srcId="{4B611F6F-079D-4DB6-8729-0376E019D827}" destId="{2E804355-8771-4A88-8F52-7033510F5667}" srcOrd="12" destOrd="0" parTransId="{8A3C87EC-915C-4823-A551-DA88F8F841A2}" sibTransId="{42D0FAB3-2CE2-4E64-83BD-7F9D74E26DED}"/>
    <dgm:cxn modelId="{78338167-34E9-DE42-A5F0-D26951BDC998}" type="presOf" srcId="{0684BFD1-28CC-A74B-B5E3-0B0BBB0C03F0}" destId="{FCBCD6B0-DC37-7D45-B5DB-ABAE501E7178}" srcOrd="0" destOrd="0" presId="urn:microsoft.com/office/officeart/2005/8/layout/vList2"/>
    <dgm:cxn modelId="{B2E33F68-8007-CF45-849A-B115871AC41E}" srcId="{4B611F6F-079D-4DB6-8729-0376E019D827}" destId="{469374D7-5AC2-AA40-95B2-6B40816FFA6B}" srcOrd="13" destOrd="0" parTransId="{6D864CC1-A035-8E45-ACC3-55855B5C03CE}" sibTransId="{9E235A24-901D-D643-9316-62ECC4719A1C}"/>
    <dgm:cxn modelId="{8B73A26F-E73D-C149-92F7-631C80ACE5AF}" type="presOf" srcId="{E396E9A1-1DB4-441D-9088-640A6C18D61F}" destId="{06050300-81BD-4447-915B-45DF7E76AEFE}" srcOrd="0" destOrd="0" presId="urn:microsoft.com/office/officeart/2005/8/layout/vList2"/>
    <dgm:cxn modelId="{F483E087-878D-5549-A588-4A543A7B31CB}" srcId="{4B611F6F-079D-4DB6-8729-0376E019D827}" destId="{0684BFD1-28CC-A74B-B5E3-0B0BBB0C03F0}" srcOrd="1" destOrd="0" parTransId="{EDFDA297-71B4-F648-8066-AC2ACFE86D52}" sibTransId="{5FE4D9E4-36D7-744C-96F4-B0D9F44D176D}"/>
    <dgm:cxn modelId="{EF3ADF89-69AB-014C-B014-BD5F2A94EF42}" type="presOf" srcId="{F313EF4D-B689-435F-8B41-F794E52347EF}" destId="{20BF6F6C-EB1A-8E4E-B4DC-A61D27E4D768}" srcOrd="0" destOrd="0" presId="urn:microsoft.com/office/officeart/2005/8/layout/vList2"/>
    <dgm:cxn modelId="{CB8A318C-E472-5140-BE93-625C7E4A45A7}" srcId="{4B611F6F-079D-4DB6-8729-0376E019D827}" destId="{B2416991-F299-A947-9D8F-9F52E20460B6}" srcOrd="4" destOrd="0" parTransId="{0000736D-1EC4-914C-BC3C-EACAF61B4E4B}" sibTransId="{DE680F62-60C8-8440-8217-C0BA73C73B61}"/>
    <dgm:cxn modelId="{78962B97-2833-41E3-98BE-05D73318A3E3}" srcId="{4B611F6F-079D-4DB6-8729-0376E019D827}" destId="{47466293-E3BA-455F-985A-72623A3D4814}" srcOrd="10" destOrd="0" parTransId="{FC038E10-D263-4BA3-B202-8FDDDB13CD8C}" sibTransId="{ACFEC726-282C-4E84-BBF2-B255E5D85BDC}"/>
    <dgm:cxn modelId="{D6F5E098-F334-9B4E-8F4F-A6F97A77265F}" type="presOf" srcId="{BAAC6899-3F20-B543-B5D9-95E1545318F4}" destId="{C29BAD57-3D8E-FD40-953F-3212EC6C2F71}" srcOrd="0" destOrd="0" presId="urn:microsoft.com/office/officeart/2005/8/layout/vList2"/>
    <dgm:cxn modelId="{E6E7079C-36F1-3243-9E81-7E0C1D0FEA93}" srcId="{4B611F6F-079D-4DB6-8729-0376E019D827}" destId="{6EE11762-F522-0642-8307-95D83FA2A522}" srcOrd="2" destOrd="0" parTransId="{2F26D203-7E9B-A843-BA6C-E224667634A6}" sibTransId="{11887823-BA9C-834A-9CD0-41B02FBD24F4}"/>
    <dgm:cxn modelId="{7C86BCA9-7C06-AD4A-8417-B9D8123BD094}" type="presOf" srcId="{4B611F6F-079D-4DB6-8729-0376E019D827}" destId="{9DC387F7-AFBF-184E-8C22-F8A965673F2B}" srcOrd="0" destOrd="0" presId="urn:microsoft.com/office/officeart/2005/8/layout/vList2"/>
    <dgm:cxn modelId="{27F56DAC-EB1F-C24B-84F0-E098F68ADEA7}" type="presOf" srcId="{47466293-E3BA-455F-985A-72623A3D4814}" destId="{D82F4280-A6E5-EC47-BA4D-484C0042702C}" srcOrd="0" destOrd="0" presId="urn:microsoft.com/office/officeart/2005/8/layout/vList2"/>
    <dgm:cxn modelId="{3794C6D8-69DC-464A-8D8E-718BCA623390}" srcId="{4B611F6F-079D-4DB6-8729-0376E019D827}" destId="{F313EF4D-B689-435F-8B41-F794E52347EF}" srcOrd="9" destOrd="0" parTransId="{CF244321-1F72-4E7B-AACD-538BFE6519CF}" sibTransId="{350F60AB-ED20-4C49-A836-0ED29A0F17CE}"/>
    <dgm:cxn modelId="{490BB5E1-E86E-B54A-B34B-5645885D2FB1}" type="presOf" srcId="{DC4696E2-3C42-47BF-B15C-61171A419962}" destId="{02E9AED9-27EE-CB47-8317-04F6A5C720CA}" srcOrd="0" destOrd="0" presId="urn:microsoft.com/office/officeart/2005/8/layout/vList2"/>
    <dgm:cxn modelId="{CB0FE0E4-C23D-A04D-8AD6-0993BD16B77F}" type="presOf" srcId="{C1E094FE-3280-8041-890F-975EEF558EDF}" destId="{DBE43CB2-555A-914D-A92D-CA7E4339C1DA}" srcOrd="0" destOrd="0" presId="urn:microsoft.com/office/officeart/2005/8/layout/vList2"/>
    <dgm:cxn modelId="{22AF24E5-3898-4A4F-BEE5-B447D7C87391}" srcId="{4B611F6F-079D-4DB6-8729-0376E019D827}" destId="{E396E9A1-1DB4-441D-9088-640A6C18D61F}" srcOrd="6" destOrd="0" parTransId="{C58241CD-C120-41DE-B8D0-14943DB676F3}" sibTransId="{E4DA7D5C-D7EC-40F7-BCDC-EA59B68F6976}"/>
    <dgm:cxn modelId="{D9BA9BEF-1F47-974E-BF1D-5AD553C104EA}" type="presOf" srcId="{469374D7-5AC2-AA40-95B2-6B40816FFA6B}" destId="{E60DEF18-E40A-5B44-BD7B-ED67826E4F06}" srcOrd="0" destOrd="0" presId="urn:microsoft.com/office/officeart/2005/8/layout/vList2"/>
    <dgm:cxn modelId="{F2B46BFF-712F-3044-BC6D-13EBB6356249}" type="presOf" srcId="{2E804355-8771-4A88-8F52-7033510F5667}" destId="{5CC39BF5-AFA0-CB42-955B-3DA8E945B2DC}" srcOrd="0" destOrd="0" presId="urn:microsoft.com/office/officeart/2005/8/layout/vList2"/>
    <dgm:cxn modelId="{42BC121F-0A96-274D-B1E5-F5E5FD4E251D}" type="presParOf" srcId="{9DC387F7-AFBF-184E-8C22-F8A965673F2B}" destId="{1104A8C6-93AE-3848-BC54-237E9F250869}" srcOrd="0" destOrd="0" presId="urn:microsoft.com/office/officeart/2005/8/layout/vList2"/>
    <dgm:cxn modelId="{15A7BABB-53A3-BD41-84B0-1AA6BCBD06B8}" type="presParOf" srcId="{9DC387F7-AFBF-184E-8C22-F8A965673F2B}" destId="{50C74578-49AC-454C-B7F1-0D36715B980B}" srcOrd="1" destOrd="0" presId="urn:microsoft.com/office/officeart/2005/8/layout/vList2"/>
    <dgm:cxn modelId="{D0002406-8C1D-0841-B8E0-FBBBC36037C9}" type="presParOf" srcId="{9DC387F7-AFBF-184E-8C22-F8A965673F2B}" destId="{FCBCD6B0-DC37-7D45-B5DB-ABAE501E7178}" srcOrd="2" destOrd="0" presId="urn:microsoft.com/office/officeart/2005/8/layout/vList2"/>
    <dgm:cxn modelId="{178D2E82-E003-5446-9960-A17EBF8BC97D}" type="presParOf" srcId="{9DC387F7-AFBF-184E-8C22-F8A965673F2B}" destId="{4970FBB6-2222-A247-8A1E-12FF2F63380F}" srcOrd="3" destOrd="0" presId="urn:microsoft.com/office/officeart/2005/8/layout/vList2"/>
    <dgm:cxn modelId="{9A444122-61F5-A140-988A-58F6D0EE6903}" type="presParOf" srcId="{9DC387F7-AFBF-184E-8C22-F8A965673F2B}" destId="{B4FC3ABE-D1C7-414D-B28A-D839E5AE9566}" srcOrd="4" destOrd="0" presId="urn:microsoft.com/office/officeart/2005/8/layout/vList2"/>
    <dgm:cxn modelId="{97D346B4-3956-2344-9165-AEB3BF135BD7}" type="presParOf" srcId="{9DC387F7-AFBF-184E-8C22-F8A965673F2B}" destId="{3B86A3E8-95F8-C745-AF34-9F22FF1254E5}" srcOrd="5" destOrd="0" presId="urn:microsoft.com/office/officeart/2005/8/layout/vList2"/>
    <dgm:cxn modelId="{77CED0DE-C5C6-E645-BF07-A0D17FA5A974}" type="presParOf" srcId="{9DC387F7-AFBF-184E-8C22-F8A965673F2B}" destId="{DBE43CB2-555A-914D-A92D-CA7E4339C1DA}" srcOrd="6" destOrd="0" presId="urn:microsoft.com/office/officeart/2005/8/layout/vList2"/>
    <dgm:cxn modelId="{752EFE62-E891-8749-AB27-0D48803EC81F}" type="presParOf" srcId="{9DC387F7-AFBF-184E-8C22-F8A965673F2B}" destId="{F6D2BD92-AC9D-8A43-AFBA-8C72017BC4D3}" srcOrd="7" destOrd="0" presId="urn:microsoft.com/office/officeart/2005/8/layout/vList2"/>
    <dgm:cxn modelId="{ECD0CEA7-1984-A44C-9D19-E0818672E410}" type="presParOf" srcId="{9DC387F7-AFBF-184E-8C22-F8A965673F2B}" destId="{5D39406F-27B3-D04E-B35A-69BCF1D4534B}" srcOrd="8" destOrd="0" presId="urn:microsoft.com/office/officeart/2005/8/layout/vList2"/>
    <dgm:cxn modelId="{CC038911-C206-2C40-AE16-78005D988294}" type="presParOf" srcId="{9DC387F7-AFBF-184E-8C22-F8A965673F2B}" destId="{3C025FF0-EE94-9B45-87B2-FA4CA0D2D978}" srcOrd="9" destOrd="0" presId="urn:microsoft.com/office/officeart/2005/8/layout/vList2"/>
    <dgm:cxn modelId="{59B6D656-D803-BC42-81A1-D484CC905E89}" type="presParOf" srcId="{9DC387F7-AFBF-184E-8C22-F8A965673F2B}" destId="{FC5B3AD7-9DB2-9943-A3CD-E418508468B7}" srcOrd="10" destOrd="0" presId="urn:microsoft.com/office/officeart/2005/8/layout/vList2"/>
    <dgm:cxn modelId="{85EF3441-83AB-6E45-AFA7-2A5281E50E52}" type="presParOf" srcId="{9DC387F7-AFBF-184E-8C22-F8A965673F2B}" destId="{5FE17809-6476-3541-949A-026158D2D6AC}" srcOrd="11" destOrd="0" presId="urn:microsoft.com/office/officeart/2005/8/layout/vList2"/>
    <dgm:cxn modelId="{DDE2EAC5-14AF-6544-B071-179121E5EA49}" type="presParOf" srcId="{9DC387F7-AFBF-184E-8C22-F8A965673F2B}" destId="{06050300-81BD-4447-915B-45DF7E76AEFE}" srcOrd="12" destOrd="0" presId="urn:microsoft.com/office/officeart/2005/8/layout/vList2"/>
    <dgm:cxn modelId="{91FB2926-7D5B-0D43-A295-F656FD42E85F}" type="presParOf" srcId="{9DC387F7-AFBF-184E-8C22-F8A965673F2B}" destId="{873A0B66-B8FD-794C-B13A-CCFF0532B929}" srcOrd="13" destOrd="0" presId="urn:microsoft.com/office/officeart/2005/8/layout/vList2"/>
    <dgm:cxn modelId="{0CE3C397-A38F-E449-8722-04238B22DBE4}" type="presParOf" srcId="{9DC387F7-AFBF-184E-8C22-F8A965673F2B}" destId="{CD5FF323-B060-014A-A671-01DB8CB5F6B2}" srcOrd="14" destOrd="0" presId="urn:microsoft.com/office/officeart/2005/8/layout/vList2"/>
    <dgm:cxn modelId="{6E4EF6A3-1B2E-4747-A443-6F7770BD550A}" type="presParOf" srcId="{9DC387F7-AFBF-184E-8C22-F8A965673F2B}" destId="{A0C3D1B4-D84C-F043-AB93-930562930444}" srcOrd="15" destOrd="0" presId="urn:microsoft.com/office/officeart/2005/8/layout/vList2"/>
    <dgm:cxn modelId="{0869F9DB-0287-854F-92E7-67604A198A59}" type="presParOf" srcId="{9DC387F7-AFBF-184E-8C22-F8A965673F2B}" destId="{C29BAD57-3D8E-FD40-953F-3212EC6C2F71}" srcOrd="16" destOrd="0" presId="urn:microsoft.com/office/officeart/2005/8/layout/vList2"/>
    <dgm:cxn modelId="{180EECE6-74C2-C14C-B293-1A2D72DEE560}" type="presParOf" srcId="{9DC387F7-AFBF-184E-8C22-F8A965673F2B}" destId="{574053FD-D47D-6D45-A8DC-35B3A3A1B783}" srcOrd="17" destOrd="0" presId="urn:microsoft.com/office/officeart/2005/8/layout/vList2"/>
    <dgm:cxn modelId="{625403F9-5FD8-A74F-BF09-1B6A959D6BA9}" type="presParOf" srcId="{9DC387F7-AFBF-184E-8C22-F8A965673F2B}" destId="{20BF6F6C-EB1A-8E4E-B4DC-A61D27E4D768}" srcOrd="18" destOrd="0" presId="urn:microsoft.com/office/officeart/2005/8/layout/vList2"/>
    <dgm:cxn modelId="{01218219-B39A-794B-B5BE-732BB9F7B1AA}" type="presParOf" srcId="{9DC387F7-AFBF-184E-8C22-F8A965673F2B}" destId="{0090D953-7D6C-4A43-810C-EBCA60B30BD7}" srcOrd="19" destOrd="0" presId="urn:microsoft.com/office/officeart/2005/8/layout/vList2"/>
    <dgm:cxn modelId="{464435A8-35B9-4145-81A0-62CF0E6CD1C6}" type="presParOf" srcId="{9DC387F7-AFBF-184E-8C22-F8A965673F2B}" destId="{D82F4280-A6E5-EC47-BA4D-484C0042702C}" srcOrd="20" destOrd="0" presId="urn:microsoft.com/office/officeart/2005/8/layout/vList2"/>
    <dgm:cxn modelId="{C36BD835-7B84-4043-823F-2308C39CB738}" type="presParOf" srcId="{9DC387F7-AFBF-184E-8C22-F8A965673F2B}" destId="{3763F280-1170-C04F-B52A-F2B114D96A5F}" srcOrd="21" destOrd="0" presId="urn:microsoft.com/office/officeart/2005/8/layout/vList2"/>
    <dgm:cxn modelId="{F09A01F7-18C9-CF4F-94D0-F4BAA016F607}" type="presParOf" srcId="{9DC387F7-AFBF-184E-8C22-F8A965673F2B}" destId="{02E9AED9-27EE-CB47-8317-04F6A5C720CA}" srcOrd="22" destOrd="0" presId="urn:microsoft.com/office/officeart/2005/8/layout/vList2"/>
    <dgm:cxn modelId="{F6BA6D29-7E41-5D4A-9BEB-F312235A5009}" type="presParOf" srcId="{9DC387F7-AFBF-184E-8C22-F8A965673F2B}" destId="{CB4A6EF6-2539-2F42-9913-E1033F4C5A68}" srcOrd="23" destOrd="0" presId="urn:microsoft.com/office/officeart/2005/8/layout/vList2"/>
    <dgm:cxn modelId="{C9F817B1-FECA-5849-8DE4-6F344A9A652D}" type="presParOf" srcId="{9DC387F7-AFBF-184E-8C22-F8A965673F2B}" destId="{5CC39BF5-AFA0-CB42-955B-3DA8E945B2DC}" srcOrd="24" destOrd="0" presId="urn:microsoft.com/office/officeart/2005/8/layout/vList2"/>
    <dgm:cxn modelId="{4EDE597F-75E6-1C48-A7F6-E3AAAF68B583}" type="presParOf" srcId="{9DC387F7-AFBF-184E-8C22-F8A965673F2B}" destId="{73F6F5BB-912E-0345-B2EB-D748EC2ACE29}" srcOrd="25" destOrd="0" presId="urn:microsoft.com/office/officeart/2005/8/layout/vList2"/>
    <dgm:cxn modelId="{0611AF58-67D3-7B4E-93B4-C49DC77731A2}" type="presParOf" srcId="{9DC387F7-AFBF-184E-8C22-F8A965673F2B}" destId="{E60DEF18-E40A-5B44-BD7B-ED67826E4F06}" srcOrd="26"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4A17EC-97CB-4B9D-B957-8892DC4292D2}"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E9CB8876-AB9E-41FC-A663-A448357F678D}">
      <dgm:prSet custT="1"/>
      <dgm:spPr/>
      <dgm:t>
        <a:bodyPr/>
        <a:lstStyle/>
        <a:p>
          <a:pPr>
            <a:lnSpc>
              <a:spcPct val="100000"/>
            </a:lnSpc>
            <a:defRPr cap="all"/>
          </a:pPr>
          <a:r>
            <a:rPr lang="fr-FR" sz="1600"/>
            <a:t>Vous ne pouvez </a:t>
          </a:r>
          <a:r>
            <a:rPr lang="fr-FR" sz="1600" b="1"/>
            <a:t>interagir qu’avec la voix</a:t>
          </a:r>
          <a:endParaRPr lang="en-US" sz="160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dgm:t>
        <a:bodyPr/>
        <a:lstStyle/>
        <a:p>
          <a:pPr>
            <a:lnSpc>
              <a:spcPct val="100000"/>
            </a:lnSpc>
            <a:defRPr cap="all"/>
          </a:pPr>
          <a:r>
            <a:rPr lang="fr-FR" sz="1600" dirty="0"/>
            <a:t>Parlez seulement quand l’icône </a:t>
          </a:r>
          <a:r>
            <a:rPr lang="fr-FR" sz="1600" b="1" dirty="0"/>
            <a:t>REC </a:t>
          </a:r>
          <a:r>
            <a:rPr lang="fr-FR" sz="1600" b="0" i="0" u="none" dirty="0"/>
            <a:t>apparait</a:t>
          </a:r>
          <a:r>
            <a:rPr lang="fr-FR" sz="1600" dirty="0"/>
            <a:t> </a:t>
          </a:r>
          <a:endParaRPr lang="en-US" sz="160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dgm:t>
        <a:bodyPr/>
        <a:lstStyle/>
        <a:p>
          <a:pPr>
            <a:lnSpc>
              <a:spcPct val="100000"/>
            </a:lnSpc>
            <a:defRPr cap="all"/>
          </a:pPr>
          <a:r>
            <a:rPr lang="fr-FR" sz="1600"/>
            <a:t>Pensez à  regarder </a:t>
          </a:r>
          <a:r>
            <a:rPr lang="fr-FR" sz="1600" b="1"/>
            <a:t>AUTOUR DE VOUS </a:t>
          </a:r>
          <a:r>
            <a:rPr lang="fr-FR" sz="1600"/>
            <a:t>AVEC LA SOURIS</a:t>
          </a:r>
          <a:endParaRPr lang="en-US" sz="160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dgm:t>
        <a:bodyPr/>
        <a:lstStyle/>
        <a:p>
          <a:pPr>
            <a:lnSpc>
              <a:spcPct val="100000"/>
            </a:lnSpc>
            <a:defRPr cap="all"/>
          </a:pPr>
          <a:r>
            <a:rPr lang="fr-FR" sz="1600" dirty="0"/>
            <a:t>Les </a:t>
          </a:r>
          <a:r>
            <a:rPr lang="fr-FR" sz="1600" b="1" dirty="0"/>
            <a:t>écrans de contrôle </a:t>
          </a:r>
          <a:r>
            <a:rPr lang="fr-FR" sz="1600" dirty="0"/>
            <a:t>sont vos PRINCIPAUX ALLIES</a:t>
          </a:r>
          <a:endParaRPr lang="en-US" sz="1600" dirty="0"/>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B9D48FF8-4F34-4675-96AC-5EEA180F2097}" type="pres">
      <dgm:prSet presAssocID="{794A17EC-97CB-4B9D-B957-8892DC4292D2}" presName="root" presStyleCnt="0">
        <dgm:presLayoutVars>
          <dgm:dir/>
          <dgm:resizeHandles val="exact"/>
        </dgm:presLayoutVars>
      </dgm:prSet>
      <dgm:spPr/>
    </dgm:pt>
    <dgm:pt modelId="{CA3BD1AD-9A86-4F5C-80DB-814FC840412B}" type="pres">
      <dgm:prSet presAssocID="{E9CB8876-AB9E-41FC-A663-A448357F678D}" presName="compNode" presStyleCnt="0"/>
      <dgm:spPr/>
    </dgm:pt>
    <dgm:pt modelId="{1A537C4A-60C5-4CC4-B280-E440C3C1B2AF}" type="pres">
      <dgm:prSet presAssocID="{E9CB8876-AB9E-41FC-A663-A448357F678D}" presName="iconBgRect" presStyleLbl="bgShp" presStyleIdx="0" presStyleCnt="4"/>
      <dgm:spPr/>
    </dgm:pt>
    <dgm:pt modelId="{C38AC1B5-4B17-4895-A3B4-DF1AE1B2D358}" type="pres">
      <dgm:prSet presAssocID="{E9CB8876-AB9E-41FC-A663-A448357F678D}" presName="iconRect" presStyleLbl="node1" presStyleIdx="0" presStyleCnt="4"/>
      <dgm:spPr>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a:noFill/>
        </a:ln>
      </dgm:spPr>
    </dgm:pt>
    <dgm:pt modelId="{F8000B6D-DF54-4FB6-B076-A02F65519EB7}" type="pres">
      <dgm:prSet presAssocID="{E9CB8876-AB9E-41FC-A663-A448357F678D}" presName="spaceRect" presStyleCnt="0"/>
      <dgm:spPr/>
    </dgm:pt>
    <dgm:pt modelId="{6D562CAB-9A77-4407-B4F0-5B69BD3C7ABF}" type="pres">
      <dgm:prSet presAssocID="{E9CB8876-AB9E-41FC-A663-A448357F678D}" presName="textRect" presStyleLbl="revTx" presStyleIdx="0" presStyleCnt="4">
        <dgm:presLayoutVars>
          <dgm:chMax val="1"/>
          <dgm:chPref val="1"/>
        </dgm:presLayoutVars>
      </dgm:prSet>
      <dgm:spPr/>
    </dgm:pt>
    <dgm:pt modelId="{AACB8304-25BF-4F06-BA3B-41BB2A794FCC}" type="pres">
      <dgm:prSet presAssocID="{1BB5A9FE-6164-4F22-B8F9-99A5BD48B158}" presName="sibTrans" presStyleCnt="0"/>
      <dgm:spPr/>
    </dgm:pt>
    <dgm:pt modelId="{685E0236-116F-460E-9DC6-9472F0B26BEE}" type="pres">
      <dgm:prSet presAssocID="{DD4EAB04-1D49-43D9-BBBD-F1B00EEAB8EF}" presName="compNode" presStyleCnt="0"/>
      <dgm:spPr/>
    </dgm:pt>
    <dgm:pt modelId="{912C5D04-9820-488D-B302-EE6235F770D4}" type="pres">
      <dgm:prSet presAssocID="{DD4EAB04-1D49-43D9-BBBD-F1B00EEAB8EF}" presName="iconBgRect" presStyleLbl="bgShp" presStyleIdx="1" presStyleCnt="4"/>
      <dgm:spPr/>
    </dgm:pt>
    <dgm:pt modelId="{7A5F05D8-8918-4C7E-948C-BF59318619A0}" type="pres">
      <dgm:prSet presAssocID="{DD4EAB04-1D49-43D9-BBBD-F1B00EEAB8EF}" presName="iconRect" presStyleLbl="node1" presStyleIdx="1" presStyleCnt="4" custScaleX="128564" custScaleY="147873" custLinFactNeighborX="-1702"/>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a:noFill/>
        </a:ln>
      </dgm:spPr>
    </dgm:pt>
    <dgm:pt modelId="{63BCC4A3-1F81-48F8-A38A-A8458E5AA08F}" type="pres">
      <dgm:prSet presAssocID="{DD4EAB04-1D49-43D9-BBBD-F1B00EEAB8EF}" presName="spaceRect" presStyleCnt="0"/>
      <dgm:spPr/>
    </dgm:pt>
    <dgm:pt modelId="{D4568872-DEFC-4E0B-99AE-424C8D30FB71}" type="pres">
      <dgm:prSet presAssocID="{DD4EAB04-1D49-43D9-BBBD-F1B00EEAB8EF}" presName="textRect" presStyleLbl="revTx" presStyleIdx="1" presStyleCnt="4">
        <dgm:presLayoutVars>
          <dgm:chMax val="1"/>
          <dgm:chPref val="1"/>
        </dgm:presLayoutVars>
      </dgm:prSet>
      <dgm:spPr/>
    </dgm:pt>
    <dgm:pt modelId="{EC333677-06EB-4250-90E0-16ADC750CAE9}" type="pres">
      <dgm:prSet presAssocID="{5CF910C3-B75D-4499-B7A0-84383458FFAC}" presName="sibTrans" presStyleCnt="0"/>
      <dgm:spPr/>
    </dgm:pt>
    <dgm:pt modelId="{2ECE4BD3-CD0D-4E20-A9C1-8B017504475B}" type="pres">
      <dgm:prSet presAssocID="{7F66AD03-DE2E-43ED-BBF2-DD071B7B697F}" presName="compNode" presStyleCnt="0"/>
      <dgm:spPr/>
    </dgm:pt>
    <dgm:pt modelId="{472161BD-CDC2-4486-B129-85E44091BD36}" type="pres">
      <dgm:prSet presAssocID="{7F66AD03-DE2E-43ED-BBF2-DD071B7B697F}" presName="iconBgRect" presStyleLbl="bgShp" presStyleIdx="2" presStyleCnt="4"/>
      <dgm:spPr/>
    </dgm:pt>
    <dgm:pt modelId="{910FEC74-6E17-4C3C-AFA0-0CA9413EF280}" type="pres">
      <dgm:prSet presAssocID="{7F66AD03-DE2E-43ED-BBF2-DD071B7B697F}" presName="iconRect" presStyleLbl="node1" presStyleIdx="2" presStyleCnt="4"/>
      <dgm:spPr>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pt>
    <dgm:pt modelId="{7228B2D6-3EE3-4C6B-9258-D882F2461A6B}" type="pres">
      <dgm:prSet presAssocID="{7F66AD03-DE2E-43ED-BBF2-DD071B7B697F}" presName="spaceRect" presStyleCnt="0"/>
      <dgm:spPr/>
    </dgm:pt>
    <dgm:pt modelId="{B39699EF-61EA-48AB-ABC4-864DCA48DA35}" type="pres">
      <dgm:prSet presAssocID="{7F66AD03-DE2E-43ED-BBF2-DD071B7B697F}" presName="textRect" presStyleLbl="revTx" presStyleIdx="2" presStyleCnt="4">
        <dgm:presLayoutVars>
          <dgm:chMax val="1"/>
          <dgm:chPref val="1"/>
        </dgm:presLayoutVars>
      </dgm:prSet>
      <dgm:spPr/>
    </dgm:pt>
    <dgm:pt modelId="{9787230E-3E68-4FB4-A024-F58B66B582C2}" type="pres">
      <dgm:prSet presAssocID="{9052DBE8-E0F4-4222-873B-3C42E2346C79}" presName="sibTrans" presStyleCnt="0"/>
      <dgm:spPr/>
    </dgm:pt>
    <dgm:pt modelId="{78F6BE51-529B-4865-BA6C-5DB4B612749B}" type="pres">
      <dgm:prSet presAssocID="{E2AEAF1F-07A6-4912-B20D-5E098DA4E341}" presName="compNode" presStyleCnt="0"/>
      <dgm:spPr/>
    </dgm:pt>
    <dgm:pt modelId="{C9CB657C-6F49-4816-8A8D-DAC054F12504}" type="pres">
      <dgm:prSet presAssocID="{E2AEAF1F-07A6-4912-B20D-5E098DA4E341}" presName="iconBgRect" presStyleLbl="bgShp" presStyleIdx="3" presStyleCnt="4"/>
      <dgm:spPr/>
    </dgm:pt>
    <dgm:pt modelId="{A39826F3-F91B-4D81-B850-F698611FD6A8}" type="pres">
      <dgm:prSet presAssocID="{E2AEAF1F-07A6-4912-B20D-5E098DA4E341}" presName="iconRect" presStyleLbl="node1" presStyleIdx="3" presStyleCnt="4"/>
      <dgm:spPr>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a:noFill/>
        </a:ln>
      </dgm:spPr>
    </dgm:pt>
    <dgm:pt modelId="{8E356FA9-0332-476B-9FFB-4259A8716712}" type="pres">
      <dgm:prSet presAssocID="{E2AEAF1F-07A6-4912-B20D-5E098DA4E341}" presName="spaceRect" presStyleCnt="0"/>
      <dgm:spPr/>
    </dgm:pt>
    <dgm:pt modelId="{9D3F8B46-E162-4441-9CCE-BDCDC98E6FFE}" type="pres">
      <dgm:prSet presAssocID="{E2AEAF1F-07A6-4912-B20D-5E098DA4E341}" presName="textRect" presStyleLbl="revTx" presStyleIdx="3" presStyleCnt="4">
        <dgm:presLayoutVars>
          <dgm:chMax val="1"/>
          <dgm:chPref val="1"/>
        </dgm:presLayoutVars>
      </dgm:prSet>
      <dgm:spPr/>
    </dgm:pt>
  </dgm:ptLst>
  <dgm:cxnLst>
    <dgm:cxn modelId="{30AA4C23-7552-4AC5-9BA9-D70D506E9207}" srcId="{794A17EC-97CB-4B9D-B957-8892DC4292D2}" destId="{DD4EAB04-1D49-43D9-BBBD-F1B00EEAB8EF}" srcOrd="1" destOrd="0" parTransId="{E957DB44-0B73-4ED3-8418-2B79DB59F4AF}" sibTransId="{5CF910C3-B75D-4499-B7A0-84383458FFAC}"/>
    <dgm:cxn modelId="{DC2FE52C-5726-2046-B780-A70782BB309E}" type="presOf" srcId="{DD4EAB04-1D49-43D9-BBBD-F1B00EEAB8EF}" destId="{D4568872-DEFC-4E0B-99AE-424C8D30FB71}" srcOrd="0" destOrd="0" presId="urn:microsoft.com/office/officeart/2018/5/layout/IconCircleLabelList"/>
    <dgm:cxn modelId="{A163F038-5DE1-4AF9-99BD-A8F7A1C21D28}" type="presOf" srcId="{794A17EC-97CB-4B9D-B957-8892DC4292D2}" destId="{B9D48FF8-4F34-4675-96AC-5EEA180F2097}" srcOrd="0" destOrd="0" presId="urn:microsoft.com/office/officeart/2018/5/layout/IconCircleLabelList"/>
    <dgm:cxn modelId="{142D0159-BC5E-4943-A0B9-669A681B067E}" type="presOf" srcId="{7F66AD03-DE2E-43ED-BBF2-DD071B7B697F}" destId="{B39699EF-61EA-48AB-ABC4-864DCA48DA35}" srcOrd="0" destOrd="0" presId="urn:microsoft.com/office/officeart/2018/5/layout/IconCircleLabelList"/>
    <dgm:cxn modelId="{33032E5A-69B4-45A8-B669-CFD12E92CB9C}" srcId="{794A17EC-97CB-4B9D-B957-8892DC4292D2}" destId="{E2AEAF1F-07A6-4912-B20D-5E098DA4E341}" srcOrd="3" destOrd="0" parTransId="{1609D61B-F52D-491F-BFB5-D65E5FA266AA}" sibTransId="{99A95061-6013-46E8-A01F-1A0CD595D7EF}"/>
    <dgm:cxn modelId="{EBB39C98-6894-48A5-A7F5-9DD1B00F63E8}" srcId="{794A17EC-97CB-4B9D-B957-8892DC4292D2}" destId="{7F66AD03-DE2E-43ED-BBF2-DD071B7B697F}" srcOrd="2" destOrd="0" parTransId="{EE00A211-B581-4D9B-9608-BFBB78D83ABD}" sibTransId="{9052DBE8-E0F4-4222-873B-3C42E2346C79}"/>
    <dgm:cxn modelId="{2A2660A2-4E83-3745-9E80-634F194E4411}" type="presOf" srcId="{E9CB8876-AB9E-41FC-A663-A448357F678D}" destId="{6D562CAB-9A77-4407-B4F0-5B69BD3C7ABF}" srcOrd="0" destOrd="0" presId="urn:microsoft.com/office/officeart/2018/5/layout/IconCircleLabelList"/>
    <dgm:cxn modelId="{985016C1-4FA7-6748-BDF1-85AF64E7A889}" type="presOf" srcId="{E2AEAF1F-07A6-4912-B20D-5E098DA4E341}" destId="{9D3F8B46-E162-4441-9CCE-BDCDC98E6FFE}" srcOrd="0" destOrd="0" presId="urn:microsoft.com/office/officeart/2018/5/layout/IconCircleLabelList"/>
    <dgm:cxn modelId="{36EDCBC5-B9E5-4C9F-8B3F-96E251FEB194}" srcId="{794A17EC-97CB-4B9D-B957-8892DC4292D2}" destId="{E9CB8876-AB9E-41FC-A663-A448357F678D}" srcOrd="0" destOrd="0" parTransId="{380B5FBE-5F9F-4AFD-942E-10ACC6D29EA2}" sibTransId="{1BB5A9FE-6164-4F22-B8F9-99A5BD48B158}"/>
    <dgm:cxn modelId="{531962FD-C89C-D74B-BA22-16CA4FC69BBA}" type="presParOf" srcId="{B9D48FF8-4F34-4675-96AC-5EEA180F2097}" destId="{CA3BD1AD-9A86-4F5C-80DB-814FC840412B}" srcOrd="0" destOrd="0" presId="urn:microsoft.com/office/officeart/2018/5/layout/IconCircleLabelList"/>
    <dgm:cxn modelId="{0E3A0513-15C8-F042-B180-1F187A81E28A}" type="presParOf" srcId="{CA3BD1AD-9A86-4F5C-80DB-814FC840412B}" destId="{1A537C4A-60C5-4CC4-B280-E440C3C1B2AF}" srcOrd="0" destOrd="0" presId="urn:microsoft.com/office/officeart/2018/5/layout/IconCircleLabelList"/>
    <dgm:cxn modelId="{115CA00C-8417-664F-A341-9C3C0CE7B823}" type="presParOf" srcId="{CA3BD1AD-9A86-4F5C-80DB-814FC840412B}" destId="{C38AC1B5-4B17-4895-A3B4-DF1AE1B2D358}" srcOrd="1" destOrd="0" presId="urn:microsoft.com/office/officeart/2018/5/layout/IconCircleLabelList"/>
    <dgm:cxn modelId="{FCAEAC04-56F8-0E42-8288-C61EFE36A28A}" type="presParOf" srcId="{CA3BD1AD-9A86-4F5C-80DB-814FC840412B}" destId="{F8000B6D-DF54-4FB6-B076-A02F65519EB7}" srcOrd="2" destOrd="0" presId="urn:microsoft.com/office/officeart/2018/5/layout/IconCircleLabelList"/>
    <dgm:cxn modelId="{CC39FA8D-3243-A640-BE6E-07AA54DD944A}" type="presParOf" srcId="{CA3BD1AD-9A86-4F5C-80DB-814FC840412B}" destId="{6D562CAB-9A77-4407-B4F0-5B69BD3C7ABF}" srcOrd="3" destOrd="0" presId="urn:microsoft.com/office/officeart/2018/5/layout/IconCircleLabelList"/>
    <dgm:cxn modelId="{54871D3D-474F-DA48-98C1-8D9A5ECCF2C5}" type="presParOf" srcId="{B9D48FF8-4F34-4675-96AC-5EEA180F2097}" destId="{AACB8304-25BF-4F06-BA3B-41BB2A794FCC}" srcOrd="1" destOrd="0" presId="urn:microsoft.com/office/officeart/2018/5/layout/IconCircleLabelList"/>
    <dgm:cxn modelId="{94860D67-5D99-7344-B552-ABF11F80C5FE}" type="presParOf" srcId="{B9D48FF8-4F34-4675-96AC-5EEA180F2097}" destId="{685E0236-116F-460E-9DC6-9472F0B26BEE}" srcOrd="2" destOrd="0" presId="urn:microsoft.com/office/officeart/2018/5/layout/IconCircleLabelList"/>
    <dgm:cxn modelId="{3187ABE3-EC90-7F4E-8639-FCAB7C6B408C}" type="presParOf" srcId="{685E0236-116F-460E-9DC6-9472F0B26BEE}" destId="{912C5D04-9820-488D-B302-EE6235F770D4}" srcOrd="0" destOrd="0" presId="urn:microsoft.com/office/officeart/2018/5/layout/IconCircleLabelList"/>
    <dgm:cxn modelId="{A93F0E1E-9953-2544-BF47-E0CF49FC38D6}" type="presParOf" srcId="{685E0236-116F-460E-9DC6-9472F0B26BEE}" destId="{7A5F05D8-8918-4C7E-948C-BF59318619A0}" srcOrd="1" destOrd="0" presId="urn:microsoft.com/office/officeart/2018/5/layout/IconCircleLabelList"/>
    <dgm:cxn modelId="{D60146D7-5CAF-6743-B5E8-67CCBE1EAB26}" type="presParOf" srcId="{685E0236-116F-460E-9DC6-9472F0B26BEE}" destId="{63BCC4A3-1F81-48F8-A38A-A8458E5AA08F}" srcOrd="2" destOrd="0" presId="urn:microsoft.com/office/officeart/2018/5/layout/IconCircleLabelList"/>
    <dgm:cxn modelId="{5B48B8D6-511B-D94D-9421-49FC48819190}" type="presParOf" srcId="{685E0236-116F-460E-9DC6-9472F0B26BEE}" destId="{D4568872-DEFC-4E0B-99AE-424C8D30FB71}" srcOrd="3" destOrd="0" presId="urn:microsoft.com/office/officeart/2018/5/layout/IconCircleLabelList"/>
    <dgm:cxn modelId="{6DC84011-5DBE-D14F-A29D-4B447B2050FA}" type="presParOf" srcId="{B9D48FF8-4F34-4675-96AC-5EEA180F2097}" destId="{EC333677-06EB-4250-90E0-16ADC750CAE9}" srcOrd="3" destOrd="0" presId="urn:microsoft.com/office/officeart/2018/5/layout/IconCircleLabelList"/>
    <dgm:cxn modelId="{6FDFEAEB-F3E7-FC4B-B5B0-400E94EAB382}" type="presParOf" srcId="{B9D48FF8-4F34-4675-96AC-5EEA180F2097}" destId="{2ECE4BD3-CD0D-4E20-A9C1-8B017504475B}" srcOrd="4" destOrd="0" presId="urn:microsoft.com/office/officeart/2018/5/layout/IconCircleLabelList"/>
    <dgm:cxn modelId="{B32E2876-0DF4-6D4E-AC6B-775EE793C146}" type="presParOf" srcId="{2ECE4BD3-CD0D-4E20-A9C1-8B017504475B}" destId="{472161BD-CDC2-4486-B129-85E44091BD36}" srcOrd="0" destOrd="0" presId="urn:microsoft.com/office/officeart/2018/5/layout/IconCircleLabelList"/>
    <dgm:cxn modelId="{7728FF58-0793-C445-A419-A1F80852B9D3}" type="presParOf" srcId="{2ECE4BD3-CD0D-4E20-A9C1-8B017504475B}" destId="{910FEC74-6E17-4C3C-AFA0-0CA9413EF280}" srcOrd="1" destOrd="0" presId="urn:microsoft.com/office/officeart/2018/5/layout/IconCircleLabelList"/>
    <dgm:cxn modelId="{2EE66158-7997-3842-871C-6B1B5085828C}" type="presParOf" srcId="{2ECE4BD3-CD0D-4E20-A9C1-8B017504475B}" destId="{7228B2D6-3EE3-4C6B-9258-D882F2461A6B}" srcOrd="2" destOrd="0" presId="urn:microsoft.com/office/officeart/2018/5/layout/IconCircleLabelList"/>
    <dgm:cxn modelId="{01B14DFC-71D6-DB45-B8DE-49BC7D08B22E}" type="presParOf" srcId="{2ECE4BD3-CD0D-4E20-A9C1-8B017504475B}" destId="{B39699EF-61EA-48AB-ABC4-864DCA48DA35}" srcOrd="3" destOrd="0" presId="urn:microsoft.com/office/officeart/2018/5/layout/IconCircleLabelList"/>
    <dgm:cxn modelId="{0BBD5C25-E15C-BC47-ADFA-6BD2CD8B55D7}" type="presParOf" srcId="{B9D48FF8-4F34-4675-96AC-5EEA180F2097}" destId="{9787230E-3E68-4FB4-A024-F58B66B582C2}" srcOrd="5" destOrd="0" presId="urn:microsoft.com/office/officeart/2018/5/layout/IconCircleLabelList"/>
    <dgm:cxn modelId="{28170181-AA78-DA45-9267-1BC3EC8E55BB}" type="presParOf" srcId="{B9D48FF8-4F34-4675-96AC-5EEA180F2097}" destId="{78F6BE51-529B-4865-BA6C-5DB4B612749B}" srcOrd="6" destOrd="0" presId="urn:microsoft.com/office/officeart/2018/5/layout/IconCircleLabelList"/>
    <dgm:cxn modelId="{72894A67-05AC-3A4B-A2CE-1018683B80EC}" type="presParOf" srcId="{78F6BE51-529B-4865-BA6C-5DB4B612749B}" destId="{C9CB657C-6F49-4816-8A8D-DAC054F12504}" srcOrd="0" destOrd="0" presId="urn:microsoft.com/office/officeart/2018/5/layout/IconCircleLabelList"/>
    <dgm:cxn modelId="{BFDB19C4-5ADF-474D-AEC0-0A4C0F7F1089}" type="presParOf" srcId="{78F6BE51-529B-4865-BA6C-5DB4B612749B}" destId="{A39826F3-F91B-4D81-B850-F698611FD6A8}" srcOrd="1" destOrd="0" presId="urn:microsoft.com/office/officeart/2018/5/layout/IconCircleLabelList"/>
    <dgm:cxn modelId="{4C591E37-B43B-D44F-B9CF-734B5A59EB88}" type="presParOf" srcId="{78F6BE51-529B-4865-BA6C-5DB4B612749B}" destId="{8E356FA9-0332-476B-9FFB-4259A8716712}" srcOrd="2" destOrd="0" presId="urn:microsoft.com/office/officeart/2018/5/layout/IconCircleLabelList"/>
    <dgm:cxn modelId="{A0C38F41-326B-0A40-86BF-6557400CE2D1}" type="presParOf" srcId="{78F6BE51-529B-4865-BA6C-5DB4B612749B}" destId="{9D3F8B46-E162-4441-9CCE-BDCDC98E6FFE}" srcOrd="3" destOrd="0" presId="urn:microsoft.com/office/officeart/2018/5/layout/IconCircleLabel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4A17EC-97CB-4B9D-B957-8892DC4292D2}"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E9CB8876-AB9E-41FC-A663-A448357F678D}">
      <dgm:prSet custT="1"/>
      <dgm:spPr/>
      <dgm:t>
        <a:bodyPr/>
        <a:lstStyle/>
        <a:p>
          <a:pPr>
            <a:lnSpc>
              <a:spcPct val="100000"/>
            </a:lnSpc>
            <a:defRPr cap="all"/>
          </a:pPr>
          <a:r>
            <a:rPr lang="fr-FR" sz="1600"/>
            <a:t>Vous ne pouvez </a:t>
          </a:r>
          <a:r>
            <a:rPr lang="fr-FR" sz="1600" b="1"/>
            <a:t>interagir qu’avec la voix</a:t>
          </a:r>
          <a:endParaRPr lang="en-US" sz="160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dgm:t>
        <a:bodyPr/>
        <a:lstStyle/>
        <a:p>
          <a:pPr>
            <a:lnSpc>
              <a:spcPct val="100000"/>
            </a:lnSpc>
            <a:defRPr cap="all"/>
          </a:pPr>
          <a:r>
            <a:rPr lang="fr-FR" sz="1600" dirty="0"/>
            <a:t>Parlez seulement quand l’icône </a:t>
          </a:r>
          <a:r>
            <a:rPr lang="fr-FR" sz="1600" b="1" dirty="0"/>
            <a:t>REC </a:t>
          </a:r>
          <a:r>
            <a:rPr lang="fr-FR" sz="1600" b="0" i="0" u="none" dirty="0"/>
            <a:t>apparait</a:t>
          </a:r>
          <a:r>
            <a:rPr lang="fr-FR" sz="1600" dirty="0"/>
            <a:t> </a:t>
          </a:r>
          <a:endParaRPr lang="en-US" sz="160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dgm:t>
        <a:bodyPr/>
        <a:lstStyle/>
        <a:p>
          <a:pPr>
            <a:lnSpc>
              <a:spcPct val="100000"/>
            </a:lnSpc>
            <a:defRPr cap="all"/>
          </a:pPr>
          <a:r>
            <a:rPr lang="fr-FR" sz="1600"/>
            <a:t>Pensez à  regarder </a:t>
          </a:r>
          <a:r>
            <a:rPr lang="fr-FR" sz="1600" b="1"/>
            <a:t>AUTOUR DE VOUS </a:t>
          </a:r>
          <a:r>
            <a:rPr lang="fr-FR" sz="1600"/>
            <a:t>AVEC LA SOURIS</a:t>
          </a:r>
          <a:endParaRPr lang="en-US" sz="160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dgm:t>
        <a:bodyPr/>
        <a:lstStyle/>
        <a:p>
          <a:pPr>
            <a:lnSpc>
              <a:spcPct val="100000"/>
            </a:lnSpc>
            <a:defRPr cap="all"/>
          </a:pPr>
          <a:r>
            <a:rPr lang="fr-FR" sz="1600" dirty="0"/>
            <a:t>Les </a:t>
          </a:r>
          <a:r>
            <a:rPr lang="fr-FR" sz="1600" b="1" dirty="0"/>
            <a:t>écrans de contrôle </a:t>
          </a:r>
          <a:r>
            <a:rPr lang="fr-FR" sz="1600" dirty="0"/>
            <a:t>sont vos PRINCIPAUX ALLIES</a:t>
          </a:r>
          <a:endParaRPr lang="en-US" sz="1600" dirty="0"/>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B9D48FF8-4F34-4675-96AC-5EEA180F2097}" type="pres">
      <dgm:prSet presAssocID="{794A17EC-97CB-4B9D-B957-8892DC4292D2}" presName="root" presStyleCnt="0">
        <dgm:presLayoutVars>
          <dgm:dir/>
          <dgm:resizeHandles val="exact"/>
        </dgm:presLayoutVars>
      </dgm:prSet>
      <dgm:spPr/>
    </dgm:pt>
    <dgm:pt modelId="{CA3BD1AD-9A86-4F5C-80DB-814FC840412B}" type="pres">
      <dgm:prSet presAssocID="{E9CB8876-AB9E-41FC-A663-A448357F678D}" presName="compNode" presStyleCnt="0"/>
      <dgm:spPr/>
    </dgm:pt>
    <dgm:pt modelId="{1A537C4A-60C5-4CC4-B280-E440C3C1B2AF}" type="pres">
      <dgm:prSet presAssocID="{E9CB8876-AB9E-41FC-A663-A448357F678D}" presName="iconBgRect" presStyleLbl="bgShp" presStyleIdx="0" presStyleCnt="4"/>
      <dgm:spPr/>
    </dgm:pt>
    <dgm:pt modelId="{C38AC1B5-4B17-4895-A3B4-DF1AE1B2D358}" type="pres">
      <dgm:prSet presAssocID="{E9CB8876-AB9E-41FC-A663-A448357F678D}" presName="iconRect" presStyleLbl="node1" presStyleIdx="0" presStyleCnt="4"/>
      <dgm:spPr>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a:noFill/>
        </a:ln>
      </dgm:spPr>
    </dgm:pt>
    <dgm:pt modelId="{F8000B6D-DF54-4FB6-B076-A02F65519EB7}" type="pres">
      <dgm:prSet presAssocID="{E9CB8876-AB9E-41FC-A663-A448357F678D}" presName="spaceRect" presStyleCnt="0"/>
      <dgm:spPr/>
    </dgm:pt>
    <dgm:pt modelId="{6D562CAB-9A77-4407-B4F0-5B69BD3C7ABF}" type="pres">
      <dgm:prSet presAssocID="{E9CB8876-AB9E-41FC-A663-A448357F678D}" presName="textRect" presStyleLbl="revTx" presStyleIdx="0" presStyleCnt="4">
        <dgm:presLayoutVars>
          <dgm:chMax val="1"/>
          <dgm:chPref val="1"/>
        </dgm:presLayoutVars>
      </dgm:prSet>
      <dgm:spPr/>
    </dgm:pt>
    <dgm:pt modelId="{AACB8304-25BF-4F06-BA3B-41BB2A794FCC}" type="pres">
      <dgm:prSet presAssocID="{1BB5A9FE-6164-4F22-B8F9-99A5BD48B158}" presName="sibTrans" presStyleCnt="0"/>
      <dgm:spPr/>
    </dgm:pt>
    <dgm:pt modelId="{685E0236-116F-460E-9DC6-9472F0B26BEE}" type="pres">
      <dgm:prSet presAssocID="{DD4EAB04-1D49-43D9-BBBD-F1B00EEAB8EF}" presName="compNode" presStyleCnt="0"/>
      <dgm:spPr/>
    </dgm:pt>
    <dgm:pt modelId="{912C5D04-9820-488D-B302-EE6235F770D4}" type="pres">
      <dgm:prSet presAssocID="{DD4EAB04-1D49-43D9-BBBD-F1B00EEAB8EF}" presName="iconBgRect" presStyleLbl="bgShp" presStyleIdx="1" presStyleCnt="4"/>
      <dgm:spPr/>
    </dgm:pt>
    <dgm:pt modelId="{7A5F05D8-8918-4C7E-948C-BF59318619A0}" type="pres">
      <dgm:prSet presAssocID="{DD4EAB04-1D49-43D9-BBBD-F1B00EEAB8EF}" presName="iconRect" presStyleLbl="node1" presStyleIdx="1" presStyleCnt="4" custScaleX="128564" custScaleY="147873" custLinFactNeighborX="-1702"/>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a:noFill/>
        </a:ln>
      </dgm:spPr>
    </dgm:pt>
    <dgm:pt modelId="{63BCC4A3-1F81-48F8-A38A-A8458E5AA08F}" type="pres">
      <dgm:prSet presAssocID="{DD4EAB04-1D49-43D9-BBBD-F1B00EEAB8EF}" presName="spaceRect" presStyleCnt="0"/>
      <dgm:spPr/>
    </dgm:pt>
    <dgm:pt modelId="{D4568872-DEFC-4E0B-99AE-424C8D30FB71}" type="pres">
      <dgm:prSet presAssocID="{DD4EAB04-1D49-43D9-BBBD-F1B00EEAB8EF}" presName="textRect" presStyleLbl="revTx" presStyleIdx="1" presStyleCnt="4">
        <dgm:presLayoutVars>
          <dgm:chMax val="1"/>
          <dgm:chPref val="1"/>
        </dgm:presLayoutVars>
      </dgm:prSet>
      <dgm:spPr/>
    </dgm:pt>
    <dgm:pt modelId="{EC333677-06EB-4250-90E0-16ADC750CAE9}" type="pres">
      <dgm:prSet presAssocID="{5CF910C3-B75D-4499-B7A0-84383458FFAC}" presName="sibTrans" presStyleCnt="0"/>
      <dgm:spPr/>
    </dgm:pt>
    <dgm:pt modelId="{2ECE4BD3-CD0D-4E20-A9C1-8B017504475B}" type="pres">
      <dgm:prSet presAssocID="{7F66AD03-DE2E-43ED-BBF2-DD071B7B697F}" presName="compNode" presStyleCnt="0"/>
      <dgm:spPr/>
    </dgm:pt>
    <dgm:pt modelId="{472161BD-CDC2-4486-B129-85E44091BD36}" type="pres">
      <dgm:prSet presAssocID="{7F66AD03-DE2E-43ED-BBF2-DD071B7B697F}" presName="iconBgRect" presStyleLbl="bgShp" presStyleIdx="2" presStyleCnt="4"/>
      <dgm:spPr/>
    </dgm:pt>
    <dgm:pt modelId="{910FEC74-6E17-4C3C-AFA0-0CA9413EF280}" type="pres">
      <dgm:prSet presAssocID="{7F66AD03-DE2E-43ED-BBF2-DD071B7B697F}" presName="iconRect" presStyleLbl="node1" presStyleIdx="2" presStyleCnt="4"/>
      <dgm:spPr>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pt>
    <dgm:pt modelId="{7228B2D6-3EE3-4C6B-9258-D882F2461A6B}" type="pres">
      <dgm:prSet presAssocID="{7F66AD03-DE2E-43ED-BBF2-DD071B7B697F}" presName="spaceRect" presStyleCnt="0"/>
      <dgm:spPr/>
    </dgm:pt>
    <dgm:pt modelId="{B39699EF-61EA-48AB-ABC4-864DCA48DA35}" type="pres">
      <dgm:prSet presAssocID="{7F66AD03-DE2E-43ED-BBF2-DD071B7B697F}" presName="textRect" presStyleLbl="revTx" presStyleIdx="2" presStyleCnt="4">
        <dgm:presLayoutVars>
          <dgm:chMax val="1"/>
          <dgm:chPref val="1"/>
        </dgm:presLayoutVars>
      </dgm:prSet>
      <dgm:spPr/>
    </dgm:pt>
    <dgm:pt modelId="{9787230E-3E68-4FB4-A024-F58B66B582C2}" type="pres">
      <dgm:prSet presAssocID="{9052DBE8-E0F4-4222-873B-3C42E2346C79}" presName="sibTrans" presStyleCnt="0"/>
      <dgm:spPr/>
    </dgm:pt>
    <dgm:pt modelId="{78F6BE51-529B-4865-BA6C-5DB4B612749B}" type="pres">
      <dgm:prSet presAssocID="{E2AEAF1F-07A6-4912-B20D-5E098DA4E341}" presName="compNode" presStyleCnt="0"/>
      <dgm:spPr/>
    </dgm:pt>
    <dgm:pt modelId="{C9CB657C-6F49-4816-8A8D-DAC054F12504}" type="pres">
      <dgm:prSet presAssocID="{E2AEAF1F-07A6-4912-B20D-5E098DA4E341}" presName="iconBgRect" presStyleLbl="bgShp" presStyleIdx="3" presStyleCnt="4"/>
      <dgm:spPr/>
    </dgm:pt>
    <dgm:pt modelId="{A39826F3-F91B-4D81-B850-F698611FD6A8}" type="pres">
      <dgm:prSet presAssocID="{E2AEAF1F-07A6-4912-B20D-5E098DA4E341}" presName="iconRect" presStyleLbl="node1" presStyleIdx="3" presStyleCnt="4"/>
      <dgm:spPr>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a:noFill/>
        </a:ln>
      </dgm:spPr>
    </dgm:pt>
    <dgm:pt modelId="{8E356FA9-0332-476B-9FFB-4259A8716712}" type="pres">
      <dgm:prSet presAssocID="{E2AEAF1F-07A6-4912-B20D-5E098DA4E341}" presName="spaceRect" presStyleCnt="0"/>
      <dgm:spPr/>
    </dgm:pt>
    <dgm:pt modelId="{9D3F8B46-E162-4441-9CCE-BDCDC98E6FFE}" type="pres">
      <dgm:prSet presAssocID="{E2AEAF1F-07A6-4912-B20D-5E098DA4E341}" presName="textRect" presStyleLbl="revTx" presStyleIdx="3" presStyleCnt="4">
        <dgm:presLayoutVars>
          <dgm:chMax val="1"/>
          <dgm:chPref val="1"/>
        </dgm:presLayoutVars>
      </dgm:prSet>
      <dgm:spPr/>
    </dgm:pt>
  </dgm:ptLst>
  <dgm:cxnLst>
    <dgm:cxn modelId="{30AA4C23-7552-4AC5-9BA9-D70D506E9207}" srcId="{794A17EC-97CB-4B9D-B957-8892DC4292D2}" destId="{DD4EAB04-1D49-43D9-BBBD-F1B00EEAB8EF}" srcOrd="1" destOrd="0" parTransId="{E957DB44-0B73-4ED3-8418-2B79DB59F4AF}" sibTransId="{5CF910C3-B75D-4499-B7A0-84383458FFAC}"/>
    <dgm:cxn modelId="{DC2FE52C-5726-2046-B780-A70782BB309E}" type="presOf" srcId="{DD4EAB04-1D49-43D9-BBBD-F1B00EEAB8EF}" destId="{D4568872-DEFC-4E0B-99AE-424C8D30FB71}" srcOrd="0" destOrd="0" presId="urn:microsoft.com/office/officeart/2018/5/layout/IconCircleLabelList"/>
    <dgm:cxn modelId="{A163F038-5DE1-4AF9-99BD-A8F7A1C21D28}" type="presOf" srcId="{794A17EC-97CB-4B9D-B957-8892DC4292D2}" destId="{B9D48FF8-4F34-4675-96AC-5EEA180F2097}" srcOrd="0" destOrd="0" presId="urn:microsoft.com/office/officeart/2018/5/layout/IconCircleLabelList"/>
    <dgm:cxn modelId="{142D0159-BC5E-4943-A0B9-669A681B067E}" type="presOf" srcId="{7F66AD03-DE2E-43ED-BBF2-DD071B7B697F}" destId="{B39699EF-61EA-48AB-ABC4-864DCA48DA35}" srcOrd="0" destOrd="0" presId="urn:microsoft.com/office/officeart/2018/5/layout/IconCircleLabelList"/>
    <dgm:cxn modelId="{33032E5A-69B4-45A8-B669-CFD12E92CB9C}" srcId="{794A17EC-97CB-4B9D-B957-8892DC4292D2}" destId="{E2AEAF1F-07A6-4912-B20D-5E098DA4E341}" srcOrd="3" destOrd="0" parTransId="{1609D61B-F52D-491F-BFB5-D65E5FA266AA}" sibTransId="{99A95061-6013-46E8-A01F-1A0CD595D7EF}"/>
    <dgm:cxn modelId="{EBB39C98-6894-48A5-A7F5-9DD1B00F63E8}" srcId="{794A17EC-97CB-4B9D-B957-8892DC4292D2}" destId="{7F66AD03-DE2E-43ED-BBF2-DD071B7B697F}" srcOrd="2" destOrd="0" parTransId="{EE00A211-B581-4D9B-9608-BFBB78D83ABD}" sibTransId="{9052DBE8-E0F4-4222-873B-3C42E2346C79}"/>
    <dgm:cxn modelId="{2A2660A2-4E83-3745-9E80-634F194E4411}" type="presOf" srcId="{E9CB8876-AB9E-41FC-A663-A448357F678D}" destId="{6D562CAB-9A77-4407-B4F0-5B69BD3C7ABF}" srcOrd="0" destOrd="0" presId="urn:microsoft.com/office/officeart/2018/5/layout/IconCircleLabelList"/>
    <dgm:cxn modelId="{985016C1-4FA7-6748-BDF1-85AF64E7A889}" type="presOf" srcId="{E2AEAF1F-07A6-4912-B20D-5E098DA4E341}" destId="{9D3F8B46-E162-4441-9CCE-BDCDC98E6FFE}" srcOrd="0" destOrd="0" presId="urn:microsoft.com/office/officeart/2018/5/layout/IconCircleLabelList"/>
    <dgm:cxn modelId="{36EDCBC5-B9E5-4C9F-8B3F-96E251FEB194}" srcId="{794A17EC-97CB-4B9D-B957-8892DC4292D2}" destId="{E9CB8876-AB9E-41FC-A663-A448357F678D}" srcOrd="0" destOrd="0" parTransId="{380B5FBE-5F9F-4AFD-942E-10ACC6D29EA2}" sibTransId="{1BB5A9FE-6164-4F22-B8F9-99A5BD48B158}"/>
    <dgm:cxn modelId="{531962FD-C89C-D74B-BA22-16CA4FC69BBA}" type="presParOf" srcId="{B9D48FF8-4F34-4675-96AC-5EEA180F2097}" destId="{CA3BD1AD-9A86-4F5C-80DB-814FC840412B}" srcOrd="0" destOrd="0" presId="urn:microsoft.com/office/officeart/2018/5/layout/IconCircleLabelList"/>
    <dgm:cxn modelId="{0E3A0513-15C8-F042-B180-1F187A81E28A}" type="presParOf" srcId="{CA3BD1AD-9A86-4F5C-80DB-814FC840412B}" destId="{1A537C4A-60C5-4CC4-B280-E440C3C1B2AF}" srcOrd="0" destOrd="0" presId="urn:microsoft.com/office/officeart/2018/5/layout/IconCircleLabelList"/>
    <dgm:cxn modelId="{115CA00C-8417-664F-A341-9C3C0CE7B823}" type="presParOf" srcId="{CA3BD1AD-9A86-4F5C-80DB-814FC840412B}" destId="{C38AC1B5-4B17-4895-A3B4-DF1AE1B2D358}" srcOrd="1" destOrd="0" presId="urn:microsoft.com/office/officeart/2018/5/layout/IconCircleLabelList"/>
    <dgm:cxn modelId="{FCAEAC04-56F8-0E42-8288-C61EFE36A28A}" type="presParOf" srcId="{CA3BD1AD-9A86-4F5C-80DB-814FC840412B}" destId="{F8000B6D-DF54-4FB6-B076-A02F65519EB7}" srcOrd="2" destOrd="0" presId="urn:microsoft.com/office/officeart/2018/5/layout/IconCircleLabelList"/>
    <dgm:cxn modelId="{CC39FA8D-3243-A640-BE6E-07AA54DD944A}" type="presParOf" srcId="{CA3BD1AD-9A86-4F5C-80DB-814FC840412B}" destId="{6D562CAB-9A77-4407-B4F0-5B69BD3C7ABF}" srcOrd="3" destOrd="0" presId="urn:microsoft.com/office/officeart/2018/5/layout/IconCircleLabelList"/>
    <dgm:cxn modelId="{54871D3D-474F-DA48-98C1-8D9A5ECCF2C5}" type="presParOf" srcId="{B9D48FF8-4F34-4675-96AC-5EEA180F2097}" destId="{AACB8304-25BF-4F06-BA3B-41BB2A794FCC}" srcOrd="1" destOrd="0" presId="urn:microsoft.com/office/officeart/2018/5/layout/IconCircleLabelList"/>
    <dgm:cxn modelId="{94860D67-5D99-7344-B552-ABF11F80C5FE}" type="presParOf" srcId="{B9D48FF8-4F34-4675-96AC-5EEA180F2097}" destId="{685E0236-116F-460E-9DC6-9472F0B26BEE}" srcOrd="2" destOrd="0" presId="urn:microsoft.com/office/officeart/2018/5/layout/IconCircleLabelList"/>
    <dgm:cxn modelId="{3187ABE3-EC90-7F4E-8639-FCAB7C6B408C}" type="presParOf" srcId="{685E0236-116F-460E-9DC6-9472F0B26BEE}" destId="{912C5D04-9820-488D-B302-EE6235F770D4}" srcOrd="0" destOrd="0" presId="urn:microsoft.com/office/officeart/2018/5/layout/IconCircleLabelList"/>
    <dgm:cxn modelId="{A93F0E1E-9953-2544-BF47-E0CF49FC38D6}" type="presParOf" srcId="{685E0236-116F-460E-9DC6-9472F0B26BEE}" destId="{7A5F05D8-8918-4C7E-948C-BF59318619A0}" srcOrd="1" destOrd="0" presId="urn:microsoft.com/office/officeart/2018/5/layout/IconCircleLabelList"/>
    <dgm:cxn modelId="{D60146D7-5CAF-6743-B5E8-67CCBE1EAB26}" type="presParOf" srcId="{685E0236-116F-460E-9DC6-9472F0B26BEE}" destId="{63BCC4A3-1F81-48F8-A38A-A8458E5AA08F}" srcOrd="2" destOrd="0" presId="urn:microsoft.com/office/officeart/2018/5/layout/IconCircleLabelList"/>
    <dgm:cxn modelId="{5B48B8D6-511B-D94D-9421-49FC48819190}" type="presParOf" srcId="{685E0236-116F-460E-9DC6-9472F0B26BEE}" destId="{D4568872-DEFC-4E0B-99AE-424C8D30FB71}" srcOrd="3" destOrd="0" presId="urn:microsoft.com/office/officeart/2018/5/layout/IconCircleLabelList"/>
    <dgm:cxn modelId="{6DC84011-5DBE-D14F-A29D-4B447B2050FA}" type="presParOf" srcId="{B9D48FF8-4F34-4675-96AC-5EEA180F2097}" destId="{EC333677-06EB-4250-90E0-16ADC750CAE9}" srcOrd="3" destOrd="0" presId="urn:microsoft.com/office/officeart/2018/5/layout/IconCircleLabelList"/>
    <dgm:cxn modelId="{6FDFEAEB-F3E7-FC4B-B5B0-400E94EAB382}" type="presParOf" srcId="{B9D48FF8-4F34-4675-96AC-5EEA180F2097}" destId="{2ECE4BD3-CD0D-4E20-A9C1-8B017504475B}" srcOrd="4" destOrd="0" presId="urn:microsoft.com/office/officeart/2018/5/layout/IconCircleLabelList"/>
    <dgm:cxn modelId="{B32E2876-0DF4-6D4E-AC6B-775EE793C146}" type="presParOf" srcId="{2ECE4BD3-CD0D-4E20-A9C1-8B017504475B}" destId="{472161BD-CDC2-4486-B129-85E44091BD36}" srcOrd="0" destOrd="0" presId="urn:microsoft.com/office/officeart/2018/5/layout/IconCircleLabelList"/>
    <dgm:cxn modelId="{7728FF58-0793-C445-A419-A1F80852B9D3}" type="presParOf" srcId="{2ECE4BD3-CD0D-4E20-A9C1-8B017504475B}" destId="{910FEC74-6E17-4C3C-AFA0-0CA9413EF280}" srcOrd="1" destOrd="0" presId="urn:microsoft.com/office/officeart/2018/5/layout/IconCircleLabelList"/>
    <dgm:cxn modelId="{2EE66158-7997-3842-871C-6B1B5085828C}" type="presParOf" srcId="{2ECE4BD3-CD0D-4E20-A9C1-8B017504475B}" destId="{7228B2D6-3EE3-4C6B-9258-D882F2461A6B}" srcOrd="2" destOrd="0" presId="urn:microsoft.com/office/officeart/2018/5/layout/IconCircleLabelList"/>
    <dgm:cxn modelId="{01B14DFC-71D6-DB45-B8DE-49BC7D08B22E}" type="presParOf" srcId="{2ECE4BD3-CD0D-4E20-A9C1-8B017504475B}" destId="{B39699EF-61EA-48AB-ABC4-864DCA48DA35}" srcOrd="3" destOrd="0" presId="urn:microsoft.com/office/officeart/2018/5/layout/IconCircleLabelList"/>
    <dgm:cxn modelId="{0BBD5C25-E15C-BC47-ADFA-6BD2CD8B55D7}" type="presParOf" srcId="{B9D48FF8-4F34-4675-96AC-5EEA180F2097}" destId="{9787230E-3E68-4FB4-A024-F58B66B582C2}" srcOrd="5" destOrd="0" presId="urn:microsoft.com/office/officeart/2018/5/layout/IconCircleLabelList"/>
    <dgm:cxn modelId="{28170181-AA78-DA45-9267-1BC3EC8E55BB}" type="presParOf" srcId="{B9D48FF8-4F34-4675-96AC-5EEA180F2097}" destId="{78F6BE51-529B-4865-BA6C-5DB4B612749B}" srcOrd="6" destOrd="0" presId="urn:microsoft.com/office/officeart/2018/5/layout/IconCircleLabelList"/>
    <dgm:cxn modelId="{72894A67-05AC-3A4B-A2CE-1018683B80EC}" type="presParOf" srcId="{78F6BE51-529B-4865-BA6C-5DB4B612749B}" destId="{C9CB657C-6F49-4816-8A8D-DAC054F12504}" srcOrd="0" destOrd="0" presId="urn:microsoft.com/office/officeart/2018/5/layout/IconCircleLabelList"/>
    <dgm:cxn modelId="{BFDB19C4-5ADF-474D-AEC0-0A4C0F7F1089}" type="presParOf" srcId="{78F6BE51-529B-4865-BA6C-5DB4B612749B}" destId="{A39826F3-F91B-4D81-B850-F698611FD6A8}" srcOrd="1" destOrd="0" presId="urn:microsoft.com/office/officeart/2018/5/layout/IconCircleLabelList"/>
    <dgm:cxn modelId="{4C591E37-B43B-D44F-B9CF-734B5A59EB88}" type="presParOf" srcId="{78F6BE51-529B-4865-BA6C-5DB4B612749B}" destId="{8E356FA9-0332-476B-9FFB-4259A8716712}" srcOrd="2" destOrd="0" presId="urn:microsoft.com/office/officeart/2018/5/layout/IconCircleLabelList"/>
    <dgm:cxn modelId="{A0C38F41-326B-0A40-86BF-6557400CE2D1}" type="presParOf" srcId="{78F6BE51-529B-4865-BA6C-5DB4B612749B}" destId="{9D3F8B46-E162-4441-9CCE-BDCDC98E6FFE}" srcOrd="3" destOrd="0" presId="urn:microsoft.com/office/officeart/2018/5/layout/IconCircleLabel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4A17EC-97CB-4B9D-B957-8892DC4292D2}" type="doc">
      <dgm:prSet loTypeId="urn:microsoft.com/office/officeart/2005/8/layout/default" loCatId="icon" qsTypeId="urn:microsoft.com/office/officeart/2005/8/quickstyle/simple2" qsCatId="simple" csTypeId="urn:microsoft.com/office/officeart/2005/8/colors/accent1_2" csCatId="accent1" phldr="1"/>
      <dgm:spPr/>
      <dgm:t>
        <a:bodyPr/>
        <a:lstStyle/>
        <a:p>
          <a:endParaRPr lang="en-US"/>
        </a:p>
      </dgm:t>
    </dgm:pt>
    <dgm:pt modelId="{E9CB8876-AB9E-41FC-A663-A448357F678D}">
      <dgm:prSet custT="1"/>
      <dgm:spPr>
        <a:ln w="95250" cap="rnd">
          <a:solidFill>
            <a:srgbClr val="2E4B9D"/>
          </a:solidFill>
          <a:round/>
        </a:ln>
        <a:effectLst>
          <a:softEdge rad="0"/>
        </a:effectLst>
      </dgm:spPr>
      <dgm:t>
        <a:bodyPr/>
        <a:lstStyle/>
        <a:p>
          <a:r>
            <a:rPr lang="fr-FR" sz="1600" b="1" dirty="0"/>
            <a:t>Onduleur :</a:t>
          </a:r>
        </a:p>
        <a:p>
          <a:r>
            <a:rPr lang="fr-FR" sz="1600" b="0" i="0" dirty="0"/>
            <a:t>Dispositif électronique qui convertit le courant continu provenant des batteries en courant alternatif, fournissant une alimentation de secours pour les équipements électriques lors de coupures de courant ou de fluctuations de tension.</a:t>
          </a:r>
          <a:endParaRPr lang="en-US" sz="1600" dirty="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a:ln w="95250" cap="rnd">
          <a:solidFill>
            <a:srgbClr val="2E4B9D"/>
          </a:solidFill>
          <a:round/>
        </a:ln>
      </dgm:spPr>
      <dgm:t>
        <a:bodyPr/>
        <a:lstStyle/>
        <a:p>
          <a:r>
            <a:rPr lang="fr-FR" sz="1600" b="1" dirty="0"/>
            <a:t>GMAO :</a:t>
          </a:r>
        </a:p>
        <a:p>
          <a:r>
            <a:rPr lang="fr-FR" sz="1600" b="0" dirty="0"/>
            <a:t>La Gestion de la Maintenance Assistée par Ordinateur (GMAO) est une méthode de gestion de la maintenance qui utilise un logiciel pour organiser et suivre les différentes tâches de maintenance, y compris la maintenance préventive.</a:t>
          </a:r>
          <a:endParaRPr lang="en-US" sz="1600" b="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a:ln w="95250" cap="rnd">
          <a:solidFill>
            <a:srgbClr val="2E4B9D"/>
          </a:solidFill>
          <a:round/>
        </a:ln>
      </dgm:spPr>
      <dgm:t>
        <a:bodyPr/>
        <a:lstStyle/>
        <a:p>
          <a:r>
            <a:rPr lang="fr-FR" sz="1600" b="1" dirty="0"/>
            <a:t>Posté :</a:t>
          </a:r>
        </a:p>
        <a:p>
          <a:r>
            <a:rPr lang="fr-FR" sz="1600" dirty="0"/>
            <a:t>Travail organisé autour d'équipes qui se relaient pour assurer une production continue. Dans la simulation, le posté est seul à son poste.</a:t>
          </a:r>
          <a:endParaRPr lang="fr-FR" sz="1600" b="1" dirty="0"/>
        </a:p>
        <a:p>
          <a:endParaRPr lang="en-US" sz="1600" b="1" dirty="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a:ln w="95250" cap="rnd">
          <a:solidFill>
            <a:srgbClr val="2E4B9D"/>
          </a:solidFill>
          <a:round/>
        </a:ln>
      </dgm:spPr>
      <dgm:t>
        <a:bodyPr/>
        <a:lstStyle/>
        <a:p>
          <a:r>
            <a:rPr lang="fr-FR" sz="1600" b="1" dirty="0"/>
            <a:t>Groupe de secours : </a:t>
          </a:r>
        </a:p>
        <a:p>
          <a:r>
            <a:rPr lang="fr-FR" sz="1600" noProof="0" dirty="0"/>
            <a:t>Un groupe de secours est un générateur autonome fournissant de l'électricité temporaire lors de coupures de courant, garantissant la continuité des opérations critiques.</a:t>
          </a:r>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5F9F6B66-70DF-E348-AD41-6208685B463C}">
      <dgm:prSet custT="1"/>
      <dgm:spPr>
        <a:ln w="95250" cap="rnd">
          <a:solidFill>
            <a:srgbClr val="2E4B9D"/>
          </a:solidFill>
          <a:round/>
        </a:ln>
      </dgm:spPr>
      <dgm:t>
        <a:bodyPr/>
        <a:lstStyle/>
        <a:p>
          <a:r>
            <a:rPr lang="fr-FR" sz="1600" b="1" dirty="0"/>
            <a:t>Astreinte : </a:t>
          </a:r>
        </a:p>
        <a:p>
          <a:r>
            <a:rPr lang="fr-FR" sz="1600" b="0" dirty="0"/>
            <a:t>Une personne d'astreinte est disponible en dehors des heures normales de travail pour intervenir rapidement en cas d'urgence ou de besoin spécifique dans son domaine.</a:t>
          </a:r>
          <a:endParaRPr lang="fr-FR" sz="1600" b="1" dirty="0"/>
        </a:p>
      </dgm:t>
    </dgm:pt>
    <dgm:pt modelId="{8B2385D4-FF8E-8246-BA45-97FFF3B2E63A}" type="parTrans" cxnId="{4827398B-4934-1646-9A38-C456611199C6}">
      <dgm:prSet/>
      <dgm:spPr/>
      <dgm:t>
        <a:bodyPr/>
        <a:lstStyle/>
        <a:p>
          <a:endParaRPr lang="fr-FR"/>
        </a:p>
      </dgm:t>
    </dgm:pt>
    <dgm:pt modelId="{3B821C88-036F-8643-9BD8-E3B09E1374A8}" type="sibTrans" cxnId="{4827398B-4934-1646-9A38-C456611199C6}">
      <dgm:prSet/>
      <dgm:spPr/>
      <dgm:t>
        <a:bodyPr/>
        <a:lstStyle/>
        <a:p>
          <a:endParaRPr lang="fr-FR"/>
        </a:p>
      </dgm:t>
    </dgm:pt>
    <dgm:pt modelId="{B5DB0D4B-56C1-9341-9217-5E902ED03F5F}">
      <dgm:prSet custT="1"/>
      <dgm:spPr>
        <a:ln w="95250" cap="rnd">
          <a:solidFill>
            <a:srgbClr val="2E4B9D"/>
          </a:solidFill>
          <a:round/>
        </a:ln>
      </dgm:spPr>
      <dgm:t>
        <a:bodyPr/>
        <a:lstStyle/>
        <a:p>
          <a:r>
            <a:rPr lang="fr-FR" sz="1600" b="1" i="0" dirty="0"/>
            <a:t>Détection incendie:</a:t>
          </a:r>
        </a:p>
        <a:p>
          <a:r>
            <a:rPr lang="fr-FR" sz="1600" b="0" dirty="0"/>
            <a:t>Système composé de capteurs qui alerte les pompiers et la salle de contrôle en cas de départ d'incendie.</a:t>
          </a:r>
        </a:p>
      </dgm:t>
    </dgm:pt>
    <dgm:pt modelId="{FB969D90-7000-0740-B82C-B85EC62A32C1}" type="parTrans" cxnId="{6CB76C8A-DACF-F54C-B346-817641D3D603}">
      <dgm:prSet/>
      <dgm:spPr/>
      <dgm:t>
        <a:bodyPr/>
        <a:lstStyle/>
        <a:p>
          <a:endParaRPr lang="fr-FR"/>
        </a:p>
      </dgm:t>
    </dgm:pt>
    <dgm:pt modelId="{CC772956-CBB2-9541-9FAA-7A694DEB4EDD}" type="sibTrans" cxnId="{6CB76C8A-DACF-F54C-B346-817641D3D603}">
      <dgm:prSet/>
      <dgm:spPr/>
      <dgm:t>
        <a:bodyPr/>
        <a:lstStyle/>
        <a:p>
          <a:endParaRPr lang="fr-FR"/>
        </a:p>
      </dgm:t>
    </dgm:pt>
    <dgm:pt modelId="{1FF364A5-3908-4248-808B-06D3FFA702B4}" type="pres">
      <dgm:prSet presAssocID="{794A17EC-97CB-4B9D-B957-8892DC4292D2}" presName="diagram" presStyleCnt="0">
        <dgm:presLayoutVars>
          <dgm:dir/>
          <dgm:resizeHandles val="exact"/>
        </dgm:presLayoutVars>
      </dgm:prSet>
      <dgm:spPr/>
    </dgm:pt>
    <dgm:pt modelId="{A8D2EEFE-4AA9-3E41-B7E2-F173D4D33253}" type="pres">
      <dgm:prSet presAssocID="{E9CB8876-AB9E-41FC-A663-A448357F678D}" presName="node" presStyleLbl="node1" presStyleIdx="0" presStyleCnt="6">
        <dgm:presLayoutVars>
          <dgm:bulletEnabled val="1"/>
        </dgm:presLayoutVars>
      </dgm:prSet>
      <dgm:spPr/>
    </dgm:pt>
    <dgm:pt modelId="{D6DEE988-7EA7-0D4C-93D8-85E1A1405581}" type="pres">
      <dgm:prSet presAssocID="{1BB5A9FE-6164-4F22-B8F9-99A5BD48B158}" presName="sibTrans" presStyleCnt="0"/>
      <dgm:spPr/>
    </dgm:pt>
    <dgm:pt modelId="{6CB01991-FB54-5A44-BF8A-836DF168015A}" type="pres">
      <dgm:prSet presAssocID="{DD4EAB04-1D49-43D9-BBBD-F1B00EEAB8EF}" presName="node" presStyleLbl="node1" presStyleIdx="1" presStyleCnt="6">
        <dgm:presLayoutVars>
          <dgm:bulletEnabled val="1"/>
        </dgm:presLayoutVars>
      </dgm:prSet>
      <dgm:spPr/>
    </dgm:pt>
    <dgm:pt modelId="{C197E8B0-BCFD-464E-85FF-8F192CBD6E82}" type="pres">
      <dgm:prSet presAssocID="{5CF910C3-B75D-4499-B7A0-84383458FFAC}" presName="sibTrans" presStyleCnt="0"/>
      <dgm:spPr/>
    </dgm:pt>
    <dgm:pt modelId="{F66AE01E-5663-374B-8A7C-2BE39191A235}" type="pres">
      <dgm:prSet presAssocID="{7F66AD03-DE2E-43ED-BBF2-DD071B7B697F}" presName="node" presStyleLbl="node1" presStyleIdx="2" presStyleCnt="6">
        <dgm:presLayoutVars>
          <dgm:bulletEnabled val="1"/>
        </dgm:presLayoutVars>
      </dgm:prSet>
      <dgm:spPr/>
    </dgm:pt>
    <dgm:pt modelId="{BEF4DFBD-F306-2447-A59B-723EFC90D57D}" type="pres">
      <dgm:prSet presAssocID="{9052DBE8-E0F4-4222-873B-3C42E2346C79}" presName="sibTrans" presStyleCnt="0"/>
      <dgm:spPr/>
    </dgm:pt>
    <dgm:pt modelId="{FE3CD13A-4D05-F84B-9E53-E8D4B379EE57}" type="pres">
      <dgm:prSet presAssocID="{5F9F6B66-70DF-E348-AD41-6208685B463C}" presName="node" presStyleLbl="node1" presStyleIdx="3" presStyleCnt="6">
        <dgm:presLayoutVars>
          <dgm:bulletEnabled val="1"/>
        </dgm:presLayoutVars>
      </dgm:prSet>
      <dgm:spPr/>
    </dgm:pt>
    <dgm:pt modelId="{FDEB7424-0D59-C74B-801C-35615EF824A7}" type="pres">
      <dgm:prSet presAssocID="{3B821C88-036F-8643-9BD8-E3B09E1374A8}" presName="sibTrans" presStyleCnt="0"/>
      <dgm:spPr/>
    </dgm:pt>
    <dgm:pt modelId="{130BC49B-536D-3440-A101-E46A7D829749}" type="pres">
      <dgm:prSet presAssocID="{E2AEAF1F-07A6-4912-B20D-5E098DA4E341}" presName="node" presStyleLbl="node1" presStyleIdx="4" presStyleCnt="6">
        <dgm:presLayoutVars>
          <dgm:bulletEnabled val="1"/>
        </dgm:presLayoutVars>
      </dgm:prSet>
      <dgm:spPr/>
    </dgm:pt>
    <dgm:pt modelId="{4CDECA62-AEBE-6E48-A7E2-E729CC27FA4D}" type="pres">
      <dgm:prSet presAssocID="{99A95061-6013-46E8-A01F-1A0CD595D7EF}" presName="sibTrans" presStyleCnt="0"/>
      <dgm:spPr/>
    </dgm:pt>
    <dgm:pt modelId="{F4C8FECE-9D96-814F-9C14-1C2D239ED30C}" type="pres">
      <dgm:prSet presAssocID="{B5DB0D4B-56C1-9341-9217-5E902ED03F5F}" presName="node" presStyleLbl="node1" presStyleIdx="5" presStyleCnt="6">
        <dgm:presLayoutVars>
          <dgm:bulletEnabled val="1"/>
        </dgm:presLayoutVars>
      </dgm:prSet>
      <dgm:spPr/>
    </dgm:pt>
  </dgm:ptLst>
  <dgm:cxnLst>
    <dgm:cxn modelId="{9115DE1A-7884-E043-B152-5BE7860F46BC}" type="presOf" srcId="{5F9F6B66-70DF-E348-AD41-6208685B463C}" destId="{FE3CD13A-4D05-F84B-9E53-E8D4B379EE57}" srcOrd="0" destOrd="0" presId="urn:microsoft.com/office/officeart/2005/8/layout/default"/>
    <dgm:cxn modelId="{30AA4C23-7552-4AC5-9BA9-D70D506E9207}" srcId="{794A17EC-97CB-4B9D-B957-8892DC4292D2}" destId="{DD4EAB04-1D49-43D9-BBBD-F1B00EEAB8EF}" srcOrd="1" destOrd="0" parTransId="{E957DB44-0B73-4ED3-8418-2B79DB59F4AF}" sibTransId="{5CF910C3-B75D-4499-B7A0-84383458FFAC}"/>
    <dgm:cxn modelId="{33032E5A-69B4-45A8-B669-CFD12E92CB9C}" srcId="{794A17EC-97CB-4B9D-B957-8892DC4292D2}" destId="{E2AEAF1F-07A6-4912-B20D-5E098DA4E341}" srcOrd="4" destOrd="0" parTransId="{1609D61B-F52D-491F-BFB5-D65E5FA266AA}" sibTransId="{99A95061-6013-46E8-A01F-1A0CD595D7EF}"/>
    <dgm:cxn modelId="{6CB76C8A-DACF-F54C-B346-817641D3D603}" srcId="{794A17EC-97CB-4B9D-B957-8892DC4292D2}" destId="{B5DB0D4B-56C1-9341-9217-5E902ED03F5F}" srcOrd="5" destOrd="0" parTransId="{FB969D90-7000-0740-B82C-B85EC62A32C1}" sibTransId="{CC772956-CBB2-9541-9FAA-7A694DEB4EDD}"/>
    <dgm:cxn modelId="{4827398B-4934-1646-9A38-C456611199C6}" srcId="{794A17EC-97CB-4B9D-B957-8892DC4292D2}" destId="{5F9F6B66-70DF-E348-AD41-6208685B463C}" srcOrd="3" destOrd="0" parTransId="{8B2385D4-FF8E-8246-BA45-97FFF3B2E63A}" sibTransId="{3B821C88-036F-8643-9BD8-E3B09E1374A8}"/>
    <dgm:cxn modelId="{EBB39C98-6894-48A5-A7F5-9DD1B00F63E8}" srcId="{794A17EC-97CB-4B9D-B957-8892DC4292D2}" destId="{7F66AD03-DE2E-43ED-BBF2-DD071B7B697F}" srcOrd="2" destOrd="0" parTransId="{EE00A211-B581-4D9B-9608-BFBB78D83ABD}" sibTransId="{9052DBE8-E0F4-4222-873B-3C42E2346C79}"/>
    <dgm:cxn modelId="{44B7DABA-0B5B-4B43-8522-04F38F132B1B}" type="presOf" srcId="{794A17EC-97CB-4B9D-B957-8892DC4292D2}" destId="{1FF364A5-3908-4248-808B-06D3FFA702B4}" srcOrd="0" destOrd="0" presId="urn:microsoft.com/office/officeart/2005/8/layout/default"/>
    <dgm:cxn modelId="{F31F06BF-8E03-2643-83AB-6E6F511C9FA2}" type="presOf" srcId="{7F66AD03-DE2E-43ED-BBF2-DD071B7B697F}" destId="{F66AE01E-5663-374B-8A7C-2BE39191A235}" srcOrd="0" destOrd="0" presId="urn:microsoft.com/office/officeart/2005/8/layout/default"/>
    <dgm:cxn modelId="{12392ABF-67BF-274A-902F-D2EE05C78864}" type="presOf" srcId="{E9CB8876-AB9E-41FC-A663-A448357F678D}" destId="{A8D2EEFE-4AA9-3E41-B7E2-F173D4D33253}" srcOrd="0" destOrd="0" presId="urn:microsoft.com/office/officeart/2005/8/layout/default"/>
    <dgm:cxn modelId="{36EDCBC5-B9E5-4C9F-8B3F-96E251FEB194}" srcId="{794A17EC-97CB-4B9D-B957-8892DC4292D2}" destId="{E9CB8876-AB9E-41FC-A663-A448357F678D}" srcOrd="0" destOrd="0" parTransId="{380B5FBE-5F9F-4AFD-942E-10ACC6D29EA2}" sibTransId="{1BB5A9FE-6164-4F22-B8F9-99A5BD48B158}"/>
    <dgm:cxn modelId="{DDE10EF5-47B9-7D47-8577-986F508CE19A}" type="presOf" srcId="{DD4EAB04-1D49-43D9-BBBD-F1B00EEAB8EF}" destId="{6CB01991-FB54-5A44-BF8A-836DF168015A}" srcOrd="0" destOrd="0" presId="urn:microsoft.com/office/officeart/2005/8/layout/default"/>
    <dgm:cxn modelId="{267E09FB-8953-BF48-A70F-A8E662ABFC50}" type="presOf" srcId="{B5DB0D4B-56C1-9341-9217-5E902ED03F5F}" destId="{F4C8FECE-9D96-814F-9C14-1C2D239ED30C}" srcOrd="0" destOrd="0" presId="urn:microsoft.com/office/officeart/2005/8/layout/default"/>
    <dgm:cxn modelId="{5124DAFF-33E4-6C42-9ACB-76E0516AC9CB}" type="presOf" srcId="{E2AEAF1F-07A6-4912-B20D-5E098DA4E341}" destId="{130BC49B-536D-3440-A101-E46A7D829749}" srcOrd="0" destOrd="0" presId="urn:microsoft.com/office/officeart/2005/8/layout/default"/>
    <dgm:cxn modelId="{60D32167-ADD9-1640-851D-3882E538E707}" type="presParOf" srcId="{1FF364A5-3908-4248-808B-06D3FFA702B4}" destId="{A8D2EEFE-4AA9-3E41-B7E2-F173D4D33253}" srcOrd="0" destOrd="0" presId="urn:microsoft.com/office/officeart/2005/8/layout/default"/>
    <dgm:cxn modelId="{1EE6765E-D50E-A74F-B3AB-2B66638BA46D}" type="presParOf" srcId="{1FF364A5-3908-4248-808B-06D3FFA702B4}" destId="{D6DEE988-7EA7-0D4C-93D8-85E1A1405581}" srcOrd="1" destOrd="0" presId="urn:microsoft.com/office/officeart/2005/8/layout/default"/>
    <dgm:cxn modelId="{BA40819E-1913-5A4A-BDDA-AC9B4D3E2422}" type="presParOf" srcId="{1FF364A5-3908-4248-808B-06D3FFA702B4}" destId="{6CB01991-FB54-5A44-BF8A-836DF168015A}" srcOrd="2" destOrd="0" presId="urn:microsoft.com/office/officeart/2005/8/layout/default"/>
    <dgm:cxn modelId="{AAF08092-5ED3-974D-B48E-502115E0BF70}" type="presParOf" srcId="{1FF364A5-3908-4248-808B-06D3FFA702B4}" destId="{C197E8B0-BCFD-464E-85FF-8F192CBD6E82}" srcOrd="3" destOrd="0" presId="urn:microsoft.com/office/officeart/2005/8/layout/default"/>
    <dgm:cxn modelId="{DC71ED73-551B-6D44-9B65-FCDBB1FC3A5F}" type="presParOf" srcId="{1FF364A5-3908-4248-808B-06D3FFA702B4}" destId="{F66AE01E-5663-374B-8A7C-2BE39191A235}" srcOrd="4" destOrd="0" presId="urn:microsoft.com/office/officeart/2005/8/layout/default"/>
    <dgm:cxn modelId="{A2798D34-0498-3841-8223-F35FF1DD8C7E}" type="presParOf" srcId="{1FF364A5-3908-4248-808B-06D3FFA702B4}" destId="{BEF4DFBD-F306-2447-A59B-723EFC90D57D}" srcOrd="5" destOrd="0" presId="urn:microsoft.com/office/officeart/2005/8/layout/default"/>
    <dgm:cxn modelId="{E989E3A1-4CDA-E640-8387-B1E43EE97189}" type="presParOf" srcId="{1FF364A5-3908-4248-808B-06D3FFA702B4}" destId="{FE3CD13A-4D05-F84B-9E53-E8D4B379EE57}" srcOrd="6" destOrd="0" presId="urn:microsoft.com/office/officeart/2005/8/layout/default"/>
    <dgm:cxn modelId="{328AE843-6B10-4A43-91F6-A0D841F4A747}" type="presParOf" srcId="{1FF364A5-3908-4248-808B-06D3FFA702B4}" destId="{FDEB7424-0D59-C74B-801C-35615EF824A7}" srcOrd="7" destOrd="0" presId="urn:microsoft.com/office/officeart/2005/8/layout/default"/>
    <dgm:cxn modelId="{E7C8DB25-70D6-9D42-8D4E-276AB4A1F8EE}" type="presParOf" srcId="{1FF364A5-3908-4248-808B-06D3FFA702B4}" destId="{130BC49B-536D-3440-A101-E46A7D829749}" srcOrd="8" destOrd="0" presId="urn:microsoft.com/office/officeart/2005/8/layout/default"/>
    <dgm:cxn modelId="{0FAF11A1-327B-4C43-8785-0F4C6E0A0A93}" type="presParOf" srcId="{1FF364A5-3908-4248-808B-06D3FFA702B4}" destId="{4CDECA62-AEBE-6E48-A7E2-E729CC27FA4D}" srcOrd="9" destOrd="0" presId="urn:microsoft.com/office/officeart/2005/8/layout/default"/>
    <dgm:cxn modelId="{E6F8A9CB-137D-4F42-AE80-10914BC5B203}" type="presParOf" srcId="{1FF364A5-3908-4248-808B-06D3FFA702B4}" destId="{F4C8FECE-9D96-814F-9C14-1C2D239ED30C}"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04A8C6-93AE-3848-BC54-237E9F250869}">
      <dsp:nvSpPr>
        <dsp:cNvPr id="0" name=""/>
        <dsp:cNvSpPr/>
      </dsp:nvSpPr>
      <dsp:spPr>
        <a:xfrm>
          <a:off x="0" y="10677"/>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fr-FR" sz="1300" b="0" i="0" kern="1200" baseline="0"/>
            <a:t>Être fiable dans ses engagements</a:t>
          </a:r>
          <a:endParaRPr lang="en-US" sz="1400" kern="1200">
            <a:latin typeface="Calibri" panose="020F0502020204030204" pitchFamily="34" charset="0"/>
            <a:cs typeface="Calibri" panose="020F0502020204030204" pitchFamily="34" charset="0"/>
          </a:endParaRPr>
        </a:p>
      </dsp:txBody>
      <dsp:txXfrm>
        <a:off x="16385" y="27062"/>
        <a:ext cx="5847622" cy="302873"/>
      </dsp:txXfrm>
    </dsp:sp>
    <dsp:sp modelId="{FCBCD6B0-DC37-7D45-B5DB-ABAE501E7178}">
      <dsp:nvSpPr>
        <dsp:cNvPr id="0" name=""/>
        <dsp:cNvSpPr/>
      </dsp:nvSpPr>
      <dsp:spPr>
        <a:xfrm>
          <a:off x="0" y="372241"/>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Résoudre des problèmes : les diagnostiquer et les résoudre</a:t>
          </a:r>
          <a:endParaRPr lang="fr-FR" sz="1400" kern="1200">
            <a:latin typeface="Calibri" panose="020F0502020204030204" pitchFamily="34" charset="0"/>
            <a:cs typeface="Calibri" panose="020F0502020204030204" pitchFamily="34" charset="0"/>
          </a:endParaRPr>
        </a:p>
      </dsp:txBody>
      <dsp:txXfrm>
        <a:off x="16385" y="388626"/>
        <a:ext cx="5847622" cy="302873"/>
      </dsp:txXfrm>
    </dsp:sp>
    <dsp:sp modelId="{B4FC3ABE-D1C7-414D-B28A-D839E5AE9566}">
      <dsp:nvSpPr>
        <dsp:cNvPr id="0" name=""/>
        <dsp:cNvSpPr/>
      </dsp:nvSpPr>
      <dsp:spPr>
        <a:xfrm>
          <a:off x="0" y="733804"/>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Communiquer : capacité à écouter son </a:t>
          </a:r>
          <a:r>
            <a:rPr lang="fr-FR" sz="1400" b="0" i="0" kern="1200" err="1"/>
            <a:t>interlocuteur.rice</a:t>
          </a: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 respect, politesse </a:t>
          </a:r>
          <a:endParaRPr lang="fr-FR" sz="1400" kern="1200">
            <a:latin typeface="Calibri" panose="020F0502020204030204" pitchFamily="34" charset="0"/>
            <a:cs typeface="Calibri" panose="020F0502020204030204" pitchFamily="34" charset="0"/>
          </a:endParaRPr>
        </a:p>
      </dsp:txBody>
      <dsp:txXfrm>
        <a:off x="16385" y="750189"/>
        <a:ext cx="5847622" cy="302873"/>
      </dsp:txXfrm>
    </dsp:sp>
    <dsp:sp modelId="{DBE43CB2-555A-914D-A92D-CA7E4339C1DA}">
      <dsp:nvSpPr>
        <dsp:cNvPr id="0" name=""/>
        <dsp:cNvSpPr/>
      </dsp:nvSpPr>
      <dsp:spPr>
        <a:xfrm>
          <a:off x="0" y="1095368"/>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Avoir l’esprit d’équipe, savoir collaborer</a:t>
          </a:r>
          <a:endParaRPr lang="fr-FR" sz="1400" kern="1200">
            <a:latin typeface="Calibri" panose="020F0502020204030204" pitchFamily="34" charset="0"/>
            <a:cs typeface="Calibri" panose="020F0502020204030204" pitchFamily="34" charset="0"/>
          </a:endParaRPr>
        </a:p>
      </dsp:txBody>
      <dsp:txXfrm>
        <a:off x="16385" y="1111753"/>
        <a:ext cx="5847622" cy="302873"/>
      </dsp:txXfrm>
    </dsp:sp>
    <dsp:sp modelId="{5D39406F-27B3-D04E-B35A-69BCF1D4534B}">
      <dsp:nvSpPr>
        <dsp:cNvPr id="0" name=""/>
        <dsp:cNvSpPr/>
      </dsp:nvSpPr>
      <dsp:spPr>
        <a:xfrm>
          <a:off x="0" y="1456932"/>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S’adapter à des situations nouvelles</a:t>
          </a:r>
          <a:endParaRPr lang="fr-FR" sz="1400" kern="1200">
            <a:latin typeface="Calibri" panose="020F0502020204030204" pitchFamily="34" charset="0"/>
            <a:cs typeface="Calibri" panose="020F0502020204030204" pitchFamily="34" charset="0"/>
          </a:endParaRPr>
        </a:p>
      </dsp:txBody>
      <dsp:txXfrm>
        <a:off x="16385" y="1473317"/>
        <a:ext cx="5847622" cy="302873"/>
      </dsp:txXfrm>
    </dsp:sp>
    <dsp:sp modelId="{FC5B3AD7-9DB2-9943-A3CD-E418508468B7}">
      <dsp:nvSpPr>
        <dsp:cNvPr id="0" name=""/>
        <dsp:cNvSpPr/>
      </dsp:nvSpPr>
      <dsp:spPr>
        <a:xfrm>
          <a:off x="0" y="1818496"/>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Se conformer aux règles professionnelles</a:t>
          </a:r>
          <a:endParaRPr lang="en-US" sz="1400" kern="1200">
            <a:latin typeface="Calibri" panose="020F0502020204030204" pitchFamily="34" charset="0"/>
            <a:cs typeface="Calibri" panose="020F0502020204030204" pitchFamily="34" charset="0"/>
          </a:endParaRPr>
        </a:p>
      </dsp:txBody>
      <dsp:txXfrm>
        <a:off x="16385" y="1834881"/>
        <a:ext cx="5847622" cy="302873"/>
      </dsp:txXfrm>
    </dsp:sp>
    <dsp:sp modelId="{06050300-81BD-4447-915B-45DF7E76AEFE}">
      <dsp:nvSpPr>
        <dsp:cNvPr id="0" name=""/>
        <dsp:cNvSpPr/>
      </dsp:nvSpPr>
      <dsp:spPr>
        <a:xfrm>
          <a:off x="0" y="2180059"/>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Gérer et développer des relations interpersonnelles et des réseaux</a:t>
          </a:r>
          <a:endParaRPr lang="en-US" sz="1400" kern="1200">
            <a:latin typeface="Calibri" panose="020F0502020204030204" pitchFamily="34" charset="0"/>
            <a:cs typeface="Calibri" panose="020F0502020204030204" pitchFamily="34" charset="0"/>
          </a:endParaRPr>
        </a:p>
      </dsp:txBody>
      <dsp:txXfrm>
        <a:off x="16385" y="2196444"/>
        <a:ext cx="5847622" cy="302873"/>
      </dsp:txXfrm>
    </dsp:sp>
    <dsp:sp modelId="{CD5FF323-B060-014A-A671-01DB8CB5F6B2}">
      <dsp:nvSpPr>
        <dsp:cNvPr id="0" name=""/>
        <dsp:cNvSpPr/>
      </dsp:nvSpPr>
      <dsp:spPr>
        <a:xfrm>
          <a:off x="0" y="2541623"/>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Gérer son stress, la pression, la pénibilité</a:t>
          </a:r>
          <a:endParaRPr lang="fr-FR" sz="1400" kern="1200">
            <a:latin typeface="Calibri" panose="020F0502020204030204" pitchFamily="34" charset="0"/>
            <a:cs typeface="Calibri" panose="020F0502020204030204" pitchFamily="34" charset="0"/>
          </a:endParaRPr>
        </a:p>
      </dsp:txBody>
      <dsp:txXfrm>
        <a:off x="16385" y="2558008"/>
        <a:ext cx="5847622" cy="302873"/>
      </dsp:txXfrm>
    </dsp:sp>
    <dsp:sp modelId="{C29BAD57-3D8E-FD40-953F-3212EC6C2F71}">
      <dsp:nvSpPr>
        <dsp:cNvPr id="0" name=""/>
        <dsp:cNvSpPr/>
      </dsp:nvSpPr>
      <dsp:spPr>
        <a:xfrm>
          <a:off x="0" y="2903187"/>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Être autonome</a:t>
          </a:r>
        </a:p>
      </dsp:txBody>
      <dsp:txXfrm>
        <a:off x="16385" y="2919572"/>
        <a:ext cx="5847622" cy="302873"/>
      </dsp:txXfrm>
    </dsp:sp>
    <dsp:sp modelId="{20BF6F6C-EB1A-8E4E-B4DC-A61D27E4D768}">
      <dsp:nvSpPr>
        <dsp:cNvPr id="0" name=""/>
        <dsp:cNvSpPr/>
      </dsp:nvSpPr>
      <dsp:spPr>
        <a:xfrm>
          <a:off x="0" y="3264751"/>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Mobiliser un comportement orienté client et une posture service</a:t>
          </a:r>
          <a:endParaRPr lang="en-US" sz="1400" kern="1200">
            <a:latin typeface="Calibri" panose="020F0502020204030204" pitchFamily="34" charset="0"/>
            <a:cs typeface="Calibri" panose="020F0502020204030204" pitchFamily="34" charset="0"/>
          </a:endParaRPr>
        </a:p>
      </dsp:txBody>
      <dsp:txXfrm>
        <a:off x="16385" y="3281136"/>
        <a:ext cx="5847622" cy="302873"/>
      </dsp:txXfrm>
    </dsp:sp>
    <dsp:sp modelId="{D82F4280-A6E5-EC47-BA4D-484C0042702C}">
      <dsp:nvSpPr>
        <dsp:cNvPr id="0" name=""/>
        <dsp:cNvSpPr/>
      </dsp:nvSpPr>
      <dsp:spPr>
        <a:xfrm>
          <a:off x="0" y="3626314"/>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Être sociable, faire preuve d’empathie</a:t>
          </a:r>
          <a:endParaRPr lang="en-US" sz="1400" kern="1200">
            <a:latin typeface="Calibri" panose="020F0502020204030204" pitchFamily="34" charset="0"/>
            <a:cs typeface="Calibri" panose="020F0502020204030204" pitchFamily="34" charset="0"/>
          </a:endParaRPr>
        </a:p>
      </dsp:txBody>
      <dsp:txXfrm>
        <a:off x="16385" y="3642699"/>
        <a:ext cx="5847622" cy="302873"/>
      </dsp:txXfrm>
    </dsp:sp>
    <dsp:sp modelId="{02E9AED9-27EE-CB47-8317-04F6A5C720CA}">
      <dsp:nvSpPr>
        <dsp:cNvPr id="0" name=""/>
        <dsp:cNvSpPr/>
      </dsp:nvSpPr>
      <dsp:spPr>
        <a:xfrm>
          <a:off x="0" y="3987878"/>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Savoir se contrôler</a:t>
          </a:r>
          <a:endParaRPr lang="en-US" sz="1400" kern="1200">
            <a:latin typeface="Calibri" panose="020F0502020204030204" pitchFamily="34" charset="0"/>
            <a:cs typeface="Calibri" panose="020F0502020204030204" pitchFamily="34" charset="0"/>
          </a:endParaRPr>
        </a:p>
      </dsp:txBody>
      <dsp:txXfrm>
        <a:off x="16385" y="4004263"/>
        <a:ext cx="5847622" cy="302873"/>
      </dsp:txXfrm>
    </dsp:sp>
    <dsp:sp modelId="{5CC39BF5-AFA0-CB42-955B-3DA8E945B2DC}">
      <dsp:nvSpPr>
        <dsp:cNvPr id="0" name=""/>
        <dsp:cNvSpPr/>
      </dsp:nvSpPr>
      <dsp:spPr>
        <a:xfrm>
          <a:off x="0" y="4349442"/>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Organiser son travail, préparer, planifier une action</a:t>
          </a:r>
          <a:endParaRPr lang="en-US" sz="1400" kern="1200">
            <a:latin typeface="Calibri" panose="020F0502020204030204" pitchFamily="34" charset="0"/>
            <a:cs typeface="Calibri" panose="020F0502020204030204" pitchFamily="34" charset="0"/>
          </a:endParaRPr>
        </a:p>
      </dsp:txBody>
      <dsp:txXfrm>
        <a:off x="16385" y="4365827"/>
        <a:ext cx="5847622" cy="302873"/>
      </dsp:txXfrm>
    </dsp:sp>
    <dsp:sp modelId="{E60DEF18-E40A-5B44-BD7B-ED67826E4F06}">
      <dsp:nvSpPr>
        <dsp:cNvPr id="0" name=""/>
        <dsp:cNvSpPr/>
      </dsp:nvSpPr>
      <dsp:spPr>
        <a:xfrm>
          <a:off x="0" y="4711005"/>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Être </a:t>
          </a:r>
          <a:r>
            <a:rPr lang="fr-FR" sz="1400" b="0" i="0" kern="1200" err="1"/>
            <a:t>rigoureux.euse</a:t>
          </a:r>
          <a:endParaRPr lang="fr-FR" sz="1300" kern="1200">
            <a:latin typeface="Calibri" panose="020F0502020204030204" pitchFamily="34" charset="0"/>
            <a:cs typeface="Calibri" panose="020F0502020204030204" pitchFamily="34" charset="0"/>
          </a:endParaRPr>
        </a:p>
      </dsp:txBody>
      <dsp:txXfrm>
        <a:off x="16385" y="4727390"/>
        <a:ext cx="5847622" cy="3028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37C4A-60C5-4CC4-B280-E440C3C1B2AF}">
      <dsp:nvSpPr>
        <dsp:cNvPr id="0" name=""/>
        <dsp:cNvSpPr/>
      </dsp:nvSpPr>
      <dsp:spPr>
        <a:xfrm>
          <a:off x="961208"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8AC1B5-4B17-4895-A3B4-DF1AE1B2D358}">
      <dsp:nvSpPr>
        <dsp:cNvPr id="0" name=""/>
        <dsp:cNvSpPr/>
      </dsp:nvSpPr>
      <dsp:spPr>
        <a:xfrm>
          <a:off x="1278099" y="1539255"/>
          <a:ext cx="853168" cy="853168"/>
        </a:xfrm>
        <a:prstGeom prst="rect">
          <a:avLst/>
        </a:prstGeom>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562CAB-9A77-4407-B4F0-5B69BD3C7ABF}">
      <dsp:nvSpPr>
        <dsp:cNvPr id="0" name=""/>
        <dsp:cNvSpPr/>
      </dsp:nvSpPr>
      <dsp:spPr>
        <a:xfrm>
          <a:off x="485871"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Vous ne pouvez </a:t>
          </a:r>
          <a:r>
            <a:rPr lang="fr-FR" sz="1600" b="1" kern="1200"/>
            <a:t>interagir qu’avec la voix</a:t>
          </a:r>
          <a:endParaRPr lang="en-US" sz="1600" kern="1200"/>
        </a:p>
      </dsp:txBody>
      <dsp:txXfrm>
        <a:off x="485871" y="3172463"/>
        <a:ext cx="2437624" cy="765000"/>
      </dsp:txXfrm>
    </dsp:sp>
    <dsp:sp modelId="{912C5D04-9820-488D-B302-EE6235F770D4}">
      <dsp:nvSpPr>
        <dsp:cNvPr id="0" name=""/>
        <dsp:cNvSpPr/>
      </dsp:nvSpPr>
      <dsp:spPr>
        <a:xfrm>
          <a:off x="3825417"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5F05D8-8918-4C7E-948C-BF59318619A0}">
      <dsp:nvSpPr>
        <dsp:cNvPr id="0" name=""/>
        <dsp:cNvSpPr/>
      </dsp:nvSpPr>
      <dsp:spPr>
        <a:xfrm>
          <a:off x="4005937" y="1335036"/>
          <a:ext cx="1096867" cy="1261606"/>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568872-DEFC-4E0B-99AE-424C8D30FB71}">
      <dsp:nvSpPr>
        <dsp:cNvPr id="0" name=""/>
        <dsp:cNvSpPr/>
      </dsp:nvSpPr>
      <dsp:spPr>
        <a:xfrm>
          <a:off x="3350080"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Parlez seulement quand l’icône </a:t>
          </a:r>
          <a:r>
            <a:rPr lang="fr-FR" sz="1600" b="1" kern="1200" dirty="0"/>
            <a:t>REC </a:t>
          </a:r>
          <a:r>
            <a:rPr lang="fr-FR" sz="1600" b="0" i="0" u="none" kern="1200" dirty="0"/>
            <a:t>apparait</a:t>
          </a:r>
          <a:r>
            <a:rPr lang="fr-FR" sz="1600" kern="1200" dirty="0"/>
            <a:t> </a:t>
          </a:r>
          <a:endParaRPr lang="en-US" sz="1600" kern="1200" dirty="0"/>
        </a:p>
      </dsp:txBody>
      <dsp:txXfrm>
        <a:off x="3350080" y="3172463"/>
        <a:ext cx="2437624" cy="765000"/>
      </dsp:txXfrm>
    </dsp:sp>
    <dsp:sp modelId="{472161BD-CDC2-4486-B129-85E44091BD36}">
      <dsp:nvSpPr>
        <dsp:cNvPr id="0" name=""/>
        <dsp:cNvSpPr/>
      </dsp:nvSpPr>
      <dsp:spPr>
        <a:xfrm>
          <a:off x="6689625"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0FEC74-6E17-4C3C-AFA0-0CA9413EF280}">
      <dsp:nvSpPr>
        <dsp:cNvPr id="0" name=""/>
        <dsp:cNvSpPr/>
      </dsp:nvSpPr>
      <dsp:spPr>
        <a:xfrm>
          <a:off x="7006517" y="1539255"/>
          <a:ext cx="853168" cy="853168"/>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9699EF-61EA-48AB-ABC4-864DCA48DA35}">
      <dsp:nvSpPr>
        <dsp:cNvPr id="0" name=""/>
        <dsp:cNvSpPr/>
      </dsp:nvSpPr>
      <dsp:spPr>
        <a:xfrm>
          <a:off x="6214289"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Pensez à  regarder </a:t>
          </a:r>
          <a:r>
            <a:rPr lang="fr-FR" sz="1600" b="1" kern="1200"/>
            <a:t>AUTOUR DE VOUS </a:t>
          </a:r>
          <a:r>
            <a:rPr lang="fr-FR" sz="1600" kern="1200"/>
            <a:t>AVEC LA SOURIS</a:t>
          </a:r>
          <a:endParaRPr lang="en-US" sz="1600" kern="1200"/>
        </a:p>
      </dsp:txBody>
      <dsp:txXfrm>
        <a:off x="6214289" y="3172463"/>
        <a:ext cx="2437624" cy="765000"/>
      </dsp:txXfrm>
    </dsp:sp>
    <dsp:sp modelId="{C9CB657C-6F49-4816-8A8D-DAC054F12504}">
      <dsp:nvSpPr>
        <dsp:cNvPr id="0" name=""/>
        <dsp:cNvSpPr/>
      </dsp:nvSpPr>
      <dsp:spPr>
        <a:xfrm>
          <a:off x="9553834"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9826F3-F91B-4D81-B850-F698611FD6A8}">
      <dsp:nvSpPr>
        <dsp:cNvPr id="0" name=""/>
        <dsp:cNvSpPr/>
      </dsp:nvSpPr>
      <dsp:spPr>
        <a:xfrm>
          <a:off x="9870726" y="1539255"/>
          <a:ext cx="853168" cy="853168"/>
        </a:xfrm>
        <a:prstGeom prst="rect">
          <a:avLst/>
        </a:prstGeom>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3F8B46-E162-4441-9CCE-BDCDC98E6FFE}">
      <dsp:nvSpPr>
        <dsp:cNvPr id="0" name=""/>
        <dsp:cNvSpPr/>
      </dsp:nvSpPr>
      <dsp:spPr>
        <a:xfrm>
          <a:off x="9078498"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Les </a:t>
          </a:r>
          <a:r>
            <a:rPr lang="fr-FR" sz="1600" b="1" kern="1200" dirty="0"/>
            <a:t>écrans de contrôle </a:t>
          </a:r>
          <a:r>
            <a:rPr lang="fr-FR" sz="1600" kern="1200" dirty="0"/>
            <a:t>sont vos PRINCIPAUX ALLIES</a:t>
          </a:r>
          <a:endParaRPr lang="en-US" sz="1600" kern="1200" dirty="0"/>
        </a:p>
      </dsp:txBody>
      <dsp:txXfrm>
        <a:off x="9078498" y="3172463"/>
        <a:ext cx="2437624" cy="765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37C4A-60C5-4CC4-B280-E440C3C1B2AF}">
      <dsp:nvSpPr>
        <dsp:cNvPr id="0" name=""/>
        <dsp:cNvSpPr/>
      </dsp:nvSpPr>
      <dsp:spPr>
        <a:xfrm>
          <a:off x="961208"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8AC1B5-4B17-4895-A3B4-DF1AE1B2D358}">
      <dsp:nvSpPr>
        <dsp:cNvPr id="0" name=""/>
        <dsp:cNvSpPr/>
      </dsp:nvSpPr>
      <dsp:spPr>
        <a:xfrm>
          <a:off x="1278099" y="1539255"/>
          <a:ext cx="853168" cy="853168"/>
        </a:xfrm>
        <a:prstGeom prst="rect">
          <a:avLst/>
        </a:prstGeom>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562CAB-9A77-4407-B4F0-5B69BD3C7ABF}">
      <dsp:nvSpPr>
        <dsp:cNvPr id="0" name=""/>
        <dsp:cNvSpPr/>
      </dsp:nvSpPr>
      <dsp:spPr>
        <a:xfrm>
          <a:off x="485871"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Vous ne pouvez </a:t>
          </a:r>
          <a:r>
            <a:rPr lang="fr-FR" sz="1600" b="1" kern="1200"/>
            <a:t>interagir qu’avec la voix</a:t>
          </a:r>
          <a:endParaRPr lang="en-US" sz="1600" kern="1200"/>
        </a:p>
      </dsp:txBody>
      <dsp:txXfrm>
        <a:off x="485871" y="3172463"/>
        <a:ext cx="2437624" cy="765000"/>
      </dsp:txXfrm>
    </dsp:sp>
    <dsp:sp modelId="{912C5D04-9820-488D-B302-EE6235F770D4}">
      <dsp:nvSpPr>
        <dsp:cNvPr id="0" name=""/>
        <dsp:cNvSpPr/>
      </dsp:nvSpPr>
      <dsp:spPr>
        <a:xfrm>
          <a:off x="3825417"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5F05D8-8918-4C7E-948C-BF59318619A0}">
      <dsp:nvSpPr>
        <dsp:cNvPr id="0" name=""/>
        <dsp:cNvSpPr/>
      </dsp:nvSpPr>
      <dsp:spPr>
        <a:xfrm>
          <a:off x="4005937" y="1335036"/>
          <a:ext cx="1096867" cy="1261606"/>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568872-DEFC-4E0B-99AE-424C8D30FB71}">
      <dsp:nvSpPr>
        <dsp:cNvPr id="0" name=""/>
        <dsp:cNvSpPr/>
      </dsp:nvSpPr>
      <dsp:spPr>
        <a:xfrm>
          <a:off x="3350080"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Parlez seulement quand l’icône </a:t>
          </a:r>
          <a:r>
            <a:rPr lang="fr-FR" sz="1600" b="1" kern="1200" dirty="0"/>
            <a:t>REC </a:t>
          </a:r>
          <a:r>
            <a:rPr lang="fr-FR" sz="1600" b="0" i="0" u="none" kern="1200" dirty="0"/>
            <a:t>apparait</a:t>
          </a:r>
          <a:r>
            <a:rPr lang="fr-FR" sz="1600" kern="1200" dirty="0"/>
            <a:t> </a:t>
          </a:r>
          <a:endParaRPr lang="en-US" sz="1600" kern="1200" dirty="0"/>
        </a:p>
      </dsp:txBody>
      <dsp:txXfrm>
        <a:off x="3350080" y="3172463"/>
        <a:ext cx="2437624" cy="765000"/>
      </dsp:txXfrm>
    </dsp:sp>
    <dsp:sp modelId="{472161BD-CDC2-4486-B129-85E44091BD36}">
      <dsp:nvSpPr>
        <dsp:cNvPr id="0" name=""/>
        <dsp:cNvSpPr/>
      </dsp:nvSpPr>
      <dsp:spPr>
        <a:xfrm>
          <a:off x="6689625"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0FEC74-6E17-4C3C-AFA0-0CA9413EF280}">
      <dsp:nvSpPr>
        <dsp:cNvPr id="0" name=""/>
        <dsp:cNvSpPr/>
      </dsp:nvSpPr>
      <dsp:spPr>
        <a:xfrm>
          <a:off x="7006517" y="1539255"/>
          <a:ext cx="853168" cy="853168"/>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9699EF-61EA-48AB-ABC4-864DCA48DA35}">
      <dsp:nvSpPr>
        <dsp:cNvPr id="0" name=""/>
        <dsp:cNvSpPr/>
      </dsp:nvSpPr>
      <dsp:spPr>
        <a:xfrm>
          <a:off x="6214289"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Pensez à  regarder </a:t>
          </a:r>
          <a:r>
            <a:rPr lang="fr-FR" sz="1600" b="1" kern="1200"/>
            <a:t>AUTOUR DE VOUS </a:t>
          </a:r>
          <a:r>
            <a:rPr lang="fr-FR" sz="1600" kern="1200"/>
            <a:t>AVEC LA SOURIS</a:t>
          </a:r>
          <a:endParaRPr lang="en-US" sz="1600" kern="1200"/>
        </a:p>
      </dsp:txBody>
      <dsp:txXfrm>
        <a:off x="6214289" y="3172463"/>
        <a:ext cx="2437624" cy="765000"/>
      </dsp:txXfrm>
    </dsp:sp>
    <dsp:sp modelId="{C9CB657C-6F49-4816-8A8D-DAC054F12504}">
      <dsp:nvSpPr>
        <dsp:cNvPr id="0" name=""/>
        <dsp:cNvSpPr/>
      </dsp:nvSpPr>
      <dsp:spPr>
        <a:xfrm>
          <a:off x="9553834" y="12223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9826F3-F91B-4D81-B850-F698611FD6A8}">
      <dsp:nvSpPr>
        <dsp:cNvPr id="0" name=""/>
        <dsp:cNvSpPr/>
      </dsp:nvSpPr>
      <dsp:spPr>
        <a:xfrm>
          <a:off x="9870726" y="1539255"/>
          <a:ext cx="853168" cy="853168"/>
        </a:xfrm>
        <a:prstGeom prst="rect">
          <a:avLst/>
        </a:prstGeom>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3F8B46-E162-4441-9CCE-BDCDC98E6FFE}">
      <dsp:nvSpPr>
        <dsp:cNvPr id="0" name=""/>
        <dsp:cNvSpPr/>
      </dsp:nvSpPr>
      <dsp:spPr>
        <a:xfrm>
          <a:off x="9078498" y="3172463"/>
          <a:ext cx="2437624"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Les </a:t>
          </a:r>
          <a:r>
            <a:rPr lang="fr-FR" sz="1600" b="1" kern="1200" dirty="0"/>
            <a:t>écrans de contrôle </a:t>
          </a:r>
          <a:r>
            <a:rPr lang="fr-FR" sz="1600" kern="1200" dirty="0"/>
            <a:t>sont vos PRINCIPAUX ALLIES</a:t>
          </a:r>
          <a:endParaRPr lang="en-US" sz="1600" kern="1200" dirty="0"/>
        </a:p>
      </dsp:txBody>
      <dsp:txXfrm>
        <a:off x="9078498" y="3172463"/>
        <a:ext cx="2437624" cy="765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2EEFE-4AA9-3E41-B7E2-F173D4D33253}">
      <dsp:nvSpPr>
        <dsp:cNvPr id="0" name=""/>
        <dsp:cNvSpPr/>
      </dsp:nvSpPr>
      <dsp:spPr>
        <a:xfrm>
          <a:off x="0"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a:softEdge rad="0"/>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Onduleur :</a:t>
          </a:r>
        </a:p>
        <a:p>
          <a:pPr marL="0" lvl="0" indent="0" algn="ctr" defTabSz="711200">
            <a:lnSpc>
              <a:spcPct val="90000"/>
            </a:lnSpc>
            <a:spcBef>
              <a:spcPct val="0"/>
            </a:spcBef>
            <a:spcAft>
              <a:spcPct val="35000"/>
            </a:spcAft>
            <a:buNone/>
          </a:pPr>
          <a:r>
            <a:rPr lang="fr-FR" sz="1600" b="0" i="0" kern="1200" dirty="0"/>
            <a:t>Dispositif électronique qui convertit le courant continu provenant des batteries en courant alternatif, fournissant une alimentation de secours pour les équipements électriques lors de coupures de courant ou de fluctuations de tension.</a:t>
          </a:r>
          <a:endParaRPr lang="en-US" sz="1600" kern="1200" dirty="0"/>
        </a:p>
      </dsp:txBody>
      <dsp:txXfrm>
        <a:off x="0" y="212870"/>
        <a:ext cx="3641212" cy="2184727"/>
      </dsp:txXfrm>
    </dsp:sp>
    <dsp:sp modelId="{6CB01991-FB54-5A44-BF8A-836DF168015A}">
      <dsp:nvSpPr>
        <dsp:cNvPr id="0" name=""/>
        <dsp:cNvSpPr/>
      </dsp:nvSpPr>
      <dsp:spPr>
        <a:xfrm>
          <a:off x="4005333"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GMAO :</a:t>
          </a:r>
        </a:p>
        <a:p>
          <a:pPr marL="0" lvl="0" indent="0" algn="ctr" defTabSz="711200">
            <a:lnSpc>
              <a:spcPct val="90000"/>
            </a:lnSpc>
            <a:spcBef>
              <a:spcPct val="0"/>
            </a:spcBef>
            <a:spcAft>
              <a:spcPct val="35000"/>
            </a:spcAft>
            <a:buNone/>
          </a:pPr>
          <a:r>
            <a:rPr lang="fr-FR" sz="1600" b="0" kern="1200" dirty="0"/>
            <a:t>La Gestion de la Maintenance Assistée par Ordinateur (GMAO) est une méthode de gestion de la maintenance qui utilise un logiciel pour organiser et suivre les différentes tâches de maintenance, y compris la maintenance préventive.</a:t>
          </a:r>
          <a:endParaRPr lang="en-US" sz="1600" b="0" kern="1200" dirty="0"/>
        </a:p>
      </dsp:txBody>
      <dsp:txXfrm>
        <a:off x="4005333" y="212870"/>
        <a:ext cx="3641212" cy="2184727"/>
      </dsp:txXfrm>
    </dsp:sp>
    <dsp:sp modelId="{F66AE01E-5663-374B-8A7C-2BE39191A235}">
      <dsp:nvSpPr>
        <dsp:cNvPr id="0" name=""/>
        <dsp:cNvSpPr/>
      </dsp:nvSpPr>
      <dsp:spPr>
        <a:xfrm>
          <a:off x="8010666"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Posté :</a:t>
          </a:r>
        </a:p>
        <a:p>
          <a:pPr marL="0" lvl="0" indent="0" algn="ctr" defTabSz="711200">
            <a:lnSpc>
              <a:spcPct val="90000"/>
            </a:lnSpc>
            <a:spcBef>
              <a:spcPct val="0"/>
            </a:spcBef>
            <a:spcAft>
              <a:spcPct val="35000"/>
            </a:spcAft>
            <a:buNone/>
          </a:pPr>
          <a:r>
            <a:rPr lang="fr-FR" sz="1600" kern="1200" dirty="0"/>
            <a:t>Travail organisé autour d'équipes qui se relaient pour assurer une production continue. Dans la simulation, le posté est seul à son poste.</a:t>
          </a:r>
          <a:endParaRPr lang="fr-FR" sz="1600" b="1" kern="1200" dirty="0"/>
        </a:p>
        <a:p>
          <a:pPr marL="0" lvl="0" indent="0" algn="ctr" defTabSz="711200">
            <a:lnSpc>
              <a:spcPct val="90000"/>
            </a:lnSpc>
            <a:spcBef>
              <a:spcPct val="0"/>
            </a:spcBef>
            <a:spcAft>
              <a:spcPct val="35000"/>
            </a:spcAft>
            <a:buNone/>
          </a:pPr>
          <a:endParaRPr lang="en-US" sz="1600" b="1" kern="1200" dirty="0"/>
        </a:p>
      </dsp:txBody>
      <dsp:txXfrm>
        <a:off x="8010666" y="212870"/>
        <a:ext cx="3641212" cy="2184727"/>
      </dsp:txXfrm>
    </dsp:sp>
    <dsp:sp modelId="{FE3CD13A-4D05-F84B-9E53-E8D4B379EE57}">
      <dsp:nvSpPr>
        <dsp:cNvPr id="0" name=""/>
        <dsp:cNvSpPr/>
      </dsp:nvSpPr>
      <dsp:spPr>
        <a:xfrm>
          <a:off x="0"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Astreinte : </a:t>
          </a:r>
        </a:p>
        <a:p>
          <a:pPr marL="0" lvl="0" indent="0" algn="ctr" defTabSz="711200">
            <a:lnSpc>
              <a:spcPct val="90000"/>
            </a:lnSpc>
            <a:spcBef>
              <a:spcPct val="0"/>
            </a:spcBef>
            <a:spcAft>
              <a:spcPct val="35000"/>
            </a:spcAft>
            <a:buNone/>
          </a:pPr>
          <a:r>
            <a:rPr lang="fr-FR" sz="1600" b="0" kern="1200" dirty="0"/>
            <a:t>Une personne d'astreinte est disponible en dehors des heures normales de travail pour intervenir rapidement en cas d'urgence ou de besoin spécifique dans son domaine.</a:t>
          </a:r>
          <a:endParaRPr lang="fr-FR" sz="1600" b="1" kern="1200" dirty="0"/>
        </a:p>
      </dsp:txBody>
      <dsp:txXfrm>
        <a:off x="0" y="2761718"/>
        <a:ext cx="3641212" cy="2184727"/>
      </dsp:txXfrm>
    </dsp:sp>
    <dsp:sp modelId="{130BC49B-536D-3440-A101-E46A7D829749}">
      <dsp:nvSpPr>
        <dsp:cNvPr id="0" name=""/>
        <dsp:cNvSpPr/>
      </dsp:nvSpPr>
      <dsp:spPr>
        <a:xfrm>
          <a:off x="4005333"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Groupe de secours : </a:t>
          </a:r>
        </a:p>
        <a:p>
          <a:pPr marL="0" lvl="0" indent="0" algn="ctr" defTabSz="711200">
            <a:lnSpc>
              <a:spcPct val="90000"/>
            </a:lnSpc>
            <a:spcBef>
              <a:spcPct val="0"/>
            </a:spcBef>
            <a:spcAft>
              <a:spcPct val="35000"/>
            </a:spcAft>
            <a:buNone/>
          </a:pPr>
          <a:r>
            <a:rPr lang="fr-FR" sz="1600" kern="1200" noProof="0" dirty="0"/>
            <a:t>Un groupe de secours est un générateur autonome fournissant de l'électricité temporaire lors de coupures de courant, garantissant la continuité des opérations critiques.</a:t>
          </a:r>
        </a:p>
      </dsp:txBody>
      <dsp:txXfrm>
        <a:off x="4005333" y="2761718"/>
        <a:ext cx="3641212" cy="2184727"/>
      </dsp:txXfrm>
    </dsp:sp>
    <dsp:sp modelId="{F4C8FECE-9D96-814F-9C14-1C2D239ED30C}">
      <dsp:nvSpPr>
        <dsp:cNvPr id="0" name=""/>
        <dsp:cNvSpPr/>
      </dsp:nvSpPr>
      <dsp:spPr>
        <a:xfrm>
          <a:off x="8010666"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i="0" kern="1200" dirty="0"/>
            <a:t>Détection incendie:</a:t>
          </a:r>
        </a:p>
        <a:p>
          <a:pPr marL="0" lvl="0" indent="0" algn="ctr" defTabSz="711200">
            <a:lnSpc>
              <a:spcPct val="90000"/>
            </a:lnSpc>
            <a:spcBef>
              <a:spcPct val="0"/>
            </a:spcBef>
            <a:spcAft>
              <a:spcPct val="35000"/>
            </a:spcAft>
            <a:buNone/>
          </a:pPr>
          <a:r>
            <a:rPr lang="fr-FR" sz="1600" b="0" kern="1200" dirty="0"/>
            <a:t>Système composé de capteurs qui alerte les pompiers et la salle de contrôle en cas de départ d'incendie.</a:t>
          </a:r>
        </a:p>
      </dsp:txBody>
      <dsp:txXfrm>
        <a:off x="8010666" y="2761718"/>
        <a:ext cx="3641212" cy="218472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BA9295-B40D-05B5-541A-7A219E27862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D2B0E263-B369-1BFC-6E70-2FDE74D798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AD4AA98-04AD-EF4C-9BCB-22B13D0DF69A}" type="datetimeFigureOut">
              <a:rPr lang="fr-FR" smtClean="0"/>
              <a:t>17/10/2025</a:t>
            </a:fld>
            <a:endParaRPr lang="fr-FR"/>
          </a:p>
        </p:txBody>
      </p:sp>
      <p:sp>
        <p:nvSpPr>
          <p:cNvPr id="4" name="Espace réservé du pied de page 3">
            <a:extLst>
              <a:ext uri="{FF2B5EF4-FFF2-40B4-BE49-F238E27FC236}">
                <a16:creationId xmlns:a16="http://schemas.microsoft.com/office/drawing/2014/main" id="{A50939AE-F63D-98B1-C47B-176C057151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6B5224DA-08E8-64D3-1459-9BBB3FDAA6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FC1215-19B2-8043-A3AE-1BE66BE94482}" type="slidenum">
              <a:rPr lang="fr-FR" smtClean="0"/>
              <a:t>‹N°›</a:t>
            </a:fld>
            <a:endParaRPr lang="fr-FR"/>
          </a:p>
        </p:txBody>
      </p:sp>
    </p:spTree>
    <p:extLst>
      <p:ext uri="{BB962C8B-B14F-4D97-AF65-F5344CB8AC3E}">
        <p14:creationId xmlns:p14="http://schemas.microsoft.com/office/powerpoint/2010/main" val="4177257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6817E8-B745-430D-88E2-04A98476BCE0}" type="datetimeFigureOut">
              <a:rPr lang="fr-FR" smtClean="0"/>
              <a:t>17/10/2025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E7DC42-06CA-4094-8873-C57CDD789DE4}" type="slidenum">
              <a:rPr lang="fr-FR" smtClean="0"/>
              <a:t>‹N°›</a:t>
            </a:fld>
            <a:endParaRPr lang="fr-FR"/>
          </a:p>
        </p:txBody>
      </p:sp>
    </p:spTree>
    <p:extLst>
      <p:ext uri="{BB962C8B-B14F-4D97-AF65-F5344CB8AC3E}">
        <p14:creationId xmlns:p14="http://schemas.microsoft.com/office/powerpoint/2010/main" val="3136901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notes"/>
          <p:cNvSpPr>
            <a:spLocks noGrp="1" noRot="1" noChangeAspect="1"/>
          </p:cNvSpPr>
          <p:nvPr>
            <p:ph type="sldImg" idx="2"/>
          </p:nvPr>
        </p:nvSpPr>
        <p:spPr>
          <a:xfrm>
            <a:off x="106363" y="739775"/>
            <a:ext cx="6584950" cy="37036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3:notes"/>
          <p:cNvSpPr txBox="1">
            <a:spLocks noGrp="1"/>
          </p:cNvSpPr>
          <p:nvPr>
            <p:ph type="body" idx="1"/>
          </p:nvPr>
        </p:nvSpPr>
        <p:spPr>
          <a:xfrm>
            <a:off x="679768" y="4689516"/>
            <a:ext cx="5438140" cy="444269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59926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10</a:t>
            </a:fld>
            <a:endParaRPr lang="fr-FR"/>
          </a:p>
        </p:txBody>
      </p:sp>
    </p:spTree>
    <p:extLst>
      <p:ext uri="{BB962C8B-B14F-4D97-AF65-F5344CB8AC3E}">
        <p14:creationId xmlns:p14="http://schemas.microsoft.com/office/powerpoint/2010/main" val="1684452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11</a:t>
            </a:fld>
            <a:endParaRPr lang="fr-FR"/>
          </a:p>
        </p:txBody>
      </p:sp>
    </p:spTree>
    <p:extLst>
      <p:ext uri="{BB962C8B-B14F-4D97-AF65-F5344CB8AC3E}">
        <p14:creationId xmlns:p14="http://schemas.microsoft.com/office/powerpoint/2010/main" val="3522326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Voir : Jacques TARDIF slide 46 du document : «  </a:t>
            </a:r>
            <a:r>
              <a:rPr lang="fr-FR" dirty="0" err="1"/>
              <a:t>Support&amp;Animation</a:t>
            </a:r>
            <a:r>
              <a:rPr lang="fr-FR" dirty="0"/>
              <a:t> - Pour les professeurs »</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12</a:t>
            </a:fld>
            <a:endParaRPr lang="fr-FR"/>
          </a:p>
        </p:txBody>
      </p:sp>
    </p:spTree>
    <p:extLst>
      <p:ext uri="{BB962C8B-B14F-4D97-AF65-F5344CB8AC3E}">
        <p14:creationId xmlns:p14="http://schemas.microsoft.com/office/powerpoint/2010/main" val="837189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13</a:t>
            </a:fld>
            <a:endParaRPr lang="fr-FR"/>
          </a:p>
        </p:txBody>
      </p:sp>
    </p:spTree>
    <p:extLst>
      <p:ext uri="{BB962C8B-B14F-4D97-AF65-F5344CB8AC3E}">
        <p14:creationId xmlns:p14="http://schemas.microsoft.com/office/powerpoint/2010/main" val="2874456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endParaRPr lang="fr-FR" dirty="0">
              <a:solidFill>
                <a:schemeClr val="bg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16</a:t>
            </a:fld>
            <a:endParaRPr lang="fr-FR"/>
          </a:p>
        </p:txBody>
      </p:sp>
    </p:spTree>
    <p:extLst>
      <p:ext uri="{BB962C8B-B14F-4D97-AF65-F5344CB8AC3E}">
        <p14:creationId xmlns:p14="http://schemas.microsoft.com/office/powerpoint/2010/main" val="2891574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Le CEA Grenoble: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Installé au cœur d'un environnement scientifique, industriel et universitaire très riche, le centre CEA-Grenoble consacre l'essentiel de ses recherches au développement de solutions innovantes dans les domaines de l'énergie, de la santé, et de l'information et de la communication.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Des batteries électriques aux nanotechnologies en passant par les matériaux et les biotechnologies, le centre CEA-Grenoble, qui réunit plus de 4 500 collaborateurs, est à la pointe de la recherche technologique et participe activement au transfert de ces connaissances vers l'industrie, appuyé sur un socle scientifique d’excellence.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Il est à l’origine du premier pôle d’excellence européen en micro et nanotechnologies,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Minatec</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et est également membre et fondateur du campus d'innovation Giant.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Pour atteindre cet objectif de R&amp;D, les équipes disposent sur le site de Grenoble de plus de 700 machines réparties sur 11 000 mètres carrés, et la salle fonctionne quasiment en continu, 24h/24 et 7j/7.</a:t>
            </a:r>
            <a:endParaRPr lang="fr-FR" noProof="0"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17</a:t>
            </a:fld>
            <a:endParaRPr lang="fr-FR"/>
          </a:p>
        </p:txBody>
      </p:sp>
    </p:spTree>
    <p:extLst>
      <p:ext uri="{BB962C8B-B14F-4D97-AF65-F5344CB8AC3E}">
        <p14:creationId xmlns:p14="http://schemas.microsoft.com/office/powerpoint/2010/main" val="3186903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Expliquer les procédés en utilisant l’image du wafer comme support. Le terme "wafer" est abordé dans la simulation, donc les </a:t>
            </a:r>
            <a:r>
              <a:rPr lang="fr-FR" dirty="0" err="1"/>
              <a:t>apprenant·e·s</a:t>
            </a:r>
            <a:r>
              <a:rPr lang="fr-FR" dirty="0"/>
              <a:t> doivent avoir une idée de ce que c’est.</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Notes générales de la diapo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À l’abri d’un grand édifice beige aux allures futuristes, immense bâtisse de laquelle émergent de gros tuyaux d’aération, sont installées les salles blanches du CEA.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Ici, l’objectif n’est pas la production industrielle, mais la mise au point de prototypes innovants pour différents partenaires industriels dans l’automobile, l’industrie 4.0 ou la santé.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Le CEA a fait de la mise au point de puces électroniques innovantes l’une de ses spécialités, grâce aux infrastructures indispensables que sont les salles blanches, permettant de traiter les plaques de silicium dans un environnement ultra-propre et ultra-contrôlé.</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Dans les salles blanches du CEA-Grenoble, les équipements sont regroupés selon leur température de fonctionnement : d’un côté, ceux liés aux procédés chauds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T</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&gt; 1000°C) et de l’autre, les procédés froids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T</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 200°C), comme la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photo-lithographie</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qui se fait sous lumière jaune. Ces procédés permettent de traiter des plaques de silicium de 300 mm, aussi appelées wafers, sur lesquelles plusieurs centaines de puces électroniques seront gravées.</a:t>
            </a:r>
          </a:p>
          <a:p>
            <a:pPr marL="0" marR="0" lvl="0" indent="0" algn="just" defTabSz="914400" rtl="0" eaLnBrk="1" fontAlgn="auto" latinLnBrk="0" hangingPunct="1">
              <a:lnSpc>
                <a:spcPct val="90000"/>
              </a:lnSpc>
              <a:spcBef>
                <a:spcPts val="0"/>
              </a:spcBef>
              <a:spcAft>
                <a:spcPts val="60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Au CEA-Grenoble les salles blanches ne sont pas utilisé pour faire de la production industrielle de masse, a contrario comme les salles blanches d’autres acteurs/entreprise comme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STMicro</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et bien d’autres.</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18</a:t>
            </a:fld>
            <a:endParaRPr lang="fr-FR"/>
          </a:p>
        </p:txBody>
      </p:sp>
    </p:spTree>
    <p:extLst>
      <p:ext uri="{BB962C8B-B14F-4D97-AF65-F5344CB8AC3E}">
        <p14:creationId xmlns:p14="http://schemas.microsoft.com/office/powerpoint/2010/main" val="2831007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Il est important d’expliquer ce qu’est la GMAO car la simulation y fait référence.</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Construire la procédure en cas d’incident comme suit avec les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aprenants</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Détection de l’incident.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Notification de l’incident aux différentes parties prenantes (responsable sécurité,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chef.fe</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d’exploitation, managers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Evaluation les risques liés à l’incident.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Communication de l’état d’avancement du diagnostic.</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Intervention par la personne d’astreinte.</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Vérification et réarmement des systèmes </a:t>
            </a:r>
            <a:r>
              <a:rPr kumimoji="0" lang="fr-FR" sz="1200" b="1" i="0" u="sng" strike="noStrike" kern="1200" cap="none" spc="0" normalizeH="0" baseline="0" noProof="0" dirty="0">
                <a:ln>
                  <a:noFill/>
                </a:ln>
                <a:solidFill>
                  <a:prstClr val="white"/>
                </a:solidFill>
                <a:effectLst/>
                <a:uLnTx/>
                <a:uFillTx/>
                <a:latin typeface="RobotoSlab-Regular"/>
                <a:ea typeface="+mn-ea"/>
                <a:cs typeface="+mn-cs"/>
              </a:rPr>
              <a:t>en accord avec le client (Fanny)</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Analyse poste incident et documentation.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Notes générales sur la diapo :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Pour assurer le maintien en condition de fonctionnement des unités de production des salles blanches, le CEA fait appel aux services de sociétés de prestation de maintenance et de gestion des unités de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société ENGIE Solutions intervient dans ce cadre depuis plusieurs années sur les différentes salles blanches du site du CEA Grenoble.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Les équipes de techniciens ENGIE interviennent au quotidien sur l’ensemble des organes vitaux nécessaires au bon fonctionnement des salles blanches : flux d’air, fluides, alimentation électrique, etc.</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19</a:t>
            </a:fld>
            <a:endParaRPr lang="fr-FR"/>
          </a:p>
        </p:txBody>
      </p:sp>
    </p:spTree>
    <p:extLst>
      <p:ext uri="{BB962C8B-B14F-4D97-AF65-F5344CB8AC3E}">
        <p14:creationId xmlns:p14="http://schemas.microsoft.com/office/powerpoint/2010/main" val="40232186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Description de chaque personnage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Olivier : 	   Chef des équipes ENGIE Solutions au CEA (n+2 de l'</a:t>
            </a:r>
            <a:r>
              <a:rPr lang="fr-FR" dirty="0" err="1"/>
              <a:t>apprenant·e</a:t>
            </a:r>
            <a:r>
              <a:rPr lang="fr-FR" dirty="0"/>
              <a:t> et de Léa) et manager d'astreinte dans la simulation.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Antoine : 	   Le manager direct de l’</a:t>
            </a:r>
            <a:r>
              <a:rPr lang="fr-FR" dirty="0" err="1"/>
              <a:t>apprenant·e</a:t>
            </a:r>
            <a:r>
              <a:rPr lang="fr-FR" dirty="0"/>
              <a:t> et de ses équipiers.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Léa :	   Technicienne d'exploitation, employé Engie (Astreinte Technique dans notre simulation) </a:t>
            </a:r>
            <a:r>
              <a:rPr lang="fr-FR" b="0" i="0" dirty="0">
                <a:solidFill>
                  <a:srgbClr val="1F1F1F"/>
                </a:solidFill>
                <a:effectLst/>
                <a:highlight>
                  <a:srgbClr val="FFFFFF"/>
                </a:highlight>
                <a:latin typeface="Google Sans"/>
              </a:rPr>
              <a:t>⚠ Léa n’est pas sur place lors de l’incident. Elle est chez elle en tant que personne d’astreinte en cas de problème technique.</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strike="noStrike" kern="1200" cap="none" spc="0" normalizeH="0" baseline="0" noProof="0" dirty="0">
                <a:ln>
                  <a:noFill/>
                </a:ln>
                <a:effectLst/>
                <a:uLnTx/>
                <a:uFillTx/>
                <a:latin typeface="Calibri" panose="020F0502020204030204"/>
                <a:ea typeface="+mn-ea"/>
                <a:cs typeface="+mn-cs"/>
              </a:rPr>
              <a:t> Honoré &amp; Marc :  Vos coéquipiers</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20</a:t>
            </a:fld>
            <a:endParaRPr lang="fr-FR"/>
          </a:p>
        </p:txBody>
      </p:sp>
    </p:spTree>
    <p:extLst>
      <p:ext uri="{BB962C8B-B14F-4D97-AF65-F5344CB8AC3E}">
        <p14:creationId xmlns:p14="http://schemas.microsoft.com/office/powerpoint/2010/main" val="1212737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Description des personnages :	</a:t>
            </a:r>
          </a:p>
          <a:p>
            <a:pPr marL="628650" lvl="1" indent="-171450">
              <a:buFont typeface="Symbol" pitchFamily="2" charset="2"/>
              <a:buChar char="Þ"/>
            </a:pPr>
            <a:r>
              <a:rPr lang="fr-FR" dirty="0"/>
              <a:t> Patrick : Pompier, chef de piquet, titulaire du CEA.</a:t>
            </a:r>
          </a:p>
          <a:p>
            <a:pPr marL="628650" lvl="1" indent="-171450">
              <a:buFont typeface="Symbol" pitchFamily="2" charset="2"/>
              <a:buChar char="Þ"/>
            </a:pPr>
            <a:r>
              <a:rPr lang="fr-FR" dirty="0"/>
              <a:t> Fanny :  Responsable d'exploitation des salles blanches, titulaire du CEA (cliente de l’</a:t>
            </a:r>
            <a:r>
              <a:rPr lang="fr-FR" dirty="0" err="1"/>
              <a:t>apprenant·e</a:t>
            </a:r>
            <a:r>
              <a:rPr lang="fr-FR" dirty="0"/>
              <a: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r>
              <a:rPr lang="fr-FR" dirty="0"/>
              <a:t>Faire réagir et réfléchir les </a:t>
            </a:r>
            <a:r>
              <a:rPr lang="fr-FR" dirty="0" err="1"/>
              <a:t>apprenant·e·s</a:t>
            </a:r>
            <a:r>
              <a:rPr lang="fr-FR" dirty="0"/>
              <a:t> sur les différents enjeux des interlocuteurs du CEA (ex. : Pompier = sécurité, Responsable d'exploitation = pertes financières).</a:t>
            </a:r>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sng"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Suggestion :</a:t>
            </a:r>
            <a:r>
              <a:rPr lang="fr-FR" sz="1200" u="none"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 Pour vérifier ce que les </a:t>
            </a:r>
            <a:r>
              <a:rPr lang="fr-FR" dirty="0" err="1"/>
              <a:t>apprenant·e·s</a:t>
            </a:r>
            <a:r>
              <a:rPr lang="fr-FR" sz="1200" u="none"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 ont compris, demandez-leur de réaliser un schéma récapitulatif des missions de chacun et des interactions.</a:t>
            </a:r>
            <a:endParaRPr lang="fr-FR" u="none"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21</a:t>
            </a:fld>
            <a:endParaRPr lang="fr-FR"/>
          </a:p>
        </p:txBody>
      </p:sp>
    </p:spTree>
    <p:extLst>
      <p:ext uri="{BB962C8B-B14F-4D97-AF65-F5344CB8AC3E}">
        <p14:creationId xmlns:p14="http://schemas.microsoft.com/office/powerpoint/2010/main" val="2859213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a:t>
            </a:fld>
            <a:endParaRPr lang="fr-FR"/>
          </a:p>
        </p:txBody>
      </p:sp>
    </p:spTree>
    <p:extLst>
      <p:ext uri="{BB962C8B-B14F-4D97-AF65-F5344CB8AC3E}">
        <p14:creationId xmlns:p14="http://schemas.microsoft.com/office/powerpoint/2010/main" val="4220721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r>
              <a:rPr lang="fr-FR" dirty="0">
                <a:solidFill>
                  <a:schemeClr val="bg1"/>
                </a:solidFill>
              </a:rPr>
              <a:t>1</a:t>
            </a:r>
            <a:r>
              <a:rPr lang="fr-FR" baseline="30000" dirty="0">
                <a:solidFill>
                  <a:schemeClr val="bg1"/>
                </a:solidFill>
              </a:rPr>
              <a:t>er</a:t>
            </a:r>
            <a:r>
              <a:rPr lang="fr-FR" dirty="0">
                <a:solidFill>
                  <a:schemeClr val="bg1"/>
                </a:solidFill>
              </a:rPr>
              <a:t>  scénario d’entraînement : Prendre en main l’outil.</a:t>
            </a:r>
          </a:p>
          <a:p>
            <a:pPr marL="0" indent="0">
              <a:buNone/>
            </a:pPr>
            <a:endParaRPr lang="fr-FR" dirty="0">
              <a:solidFill>
                <a:schemeClr val="bg1"/>
              </a:solidFill>
            </a:endParaRPr>
          </a:p>
          <a:p>
            <a:pPr marL="0" indent="0">
              <a:buNone/>
            </a:pPr>
            <a:r>
              <a:rPr lang="fr-FR" dirty="0">
                <a:solidFill>
                  <a:schemeClr val="bg1"/>
                </a:solidFill>
              </a:rPr>
              <a:t>2</a:t>
            </a:r>
            <a:r>
              <a:rPr lang="fr-FR" baseline="30000" dirty="0">
                <a:solidFill>
                  <a:schemeClr val="bg1"/>
                </a:solidFill>
              </a:rPr>
              <a:t>ème</a:t>
            </a:r>
            <a:r>
              <a:rPr lang="fr-FR" dirty="0">
                <a:solidFill>
                  <a:schemeClr val="bg1"/>
                </a:solidFill>
              </a:rPr>
              <a:t>  scénario d’entraînement : Comprendre le contexte de la simulation.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22</a:t>
            </a:fld>
            <a:endParaRPr lang="fr-FR"/>
          </a:p>
        </p:txBody>
      </p:sp>
    </p:spTree>
    <p:extLst>
      <p:ext uri="{BB962C8B-B14F-4D97-AF65-F5344CB8AC3E}">
        <p14:creationId xmlns:p14="http://schemas.microsoft.com/office/powerpoint/2010/main" val="926503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91A87-0B02-7BF2-C821-7A8B7856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56CF43-DD8C-8E22-84DC-77813867096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F271393-A005-2CE2-FA35-C22A4F0A2C37}"/>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Point d’attention avant de commencer la simulation principale : demander aux étudiants s'ils ont bien compris: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De bien regarder à </a:t>
            </a:r>
            <a:r>
              <a:rPr lang="fr-FR" b="1" dirty="0">
                <a:solidFill>
                  <a:schemeClr val="bg1"/>
                </a:solidFill>
              </a:rPr>
              <a:t>droite</a:t>
            </a:r>
            <a:r>
              <a:rPr lang="fr-FR" dirty="0">
                <a:solidFill>
                  <a:schemeClr val="bg1"/>
                </a:solidFill>
              </a:rPr>
              <a:t> et à </a:t>
            </a:r>
            <a:r>
              <a:rPr lang="fr-FR" b="1" dirty="0">
                <a:solidFill>
                  <a:schemeClr val="bg1"/>
                </a:solidFill>
              </a:rPr>
              <a:t>gauche</a:t>
            </a:r>
            <a:r>
              <a:rPr lang="fr-FR" dirty="0">
                <a:solidFill>
                  <a:schemeClr val="bg1"/>
                </a:solidFill>
              </a:rPr>
              <a:t>, car l’interlocuteur qui parle n’est pas forcément toujours dans l’axe de vision.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Quand devront-ils parler (c’est-à-dire, quand le logiciel enregistre-t-il leur voix).  Ne parlait seulement quand  "  REC " apparait. </a:t>
            </a:r>
          </a:p>
        </p:txBody>
      </p:sp>
      <p:sp>
        <p:nvSpPr>
          <p:cNvPr id="4" name="Espace réservé du numéro de diapositive 3">
            <a:extLst>
              <a:ext uri="{FF2B5EF4-FFF2-40B4-BE49-F238E27FC236}">
                <a16:creationId xmlns:a16="http://schemas.microsoft.com/office/drawing/2014/main" id="{088F42B6-66AC-2956-6B38-D813782E6F21}"/>
              </a:ext>
            </a:extLst>
          </p:cNvPr>
          <p:cNvSpPr>
            <a:spLocks noGrp="1"/>
          </p:cNvSpPr>
          <p:nvPr>
            <p:ph type="sldNum" sz="quarter" idx="5"/>
          </p:nvPr>
        </p:nvSpPr>
        <p:spPr/>
        <p:txBody>
          <a:bodyPr/>
          <a:lstStyle/>
          <a:p>
            <a:fld id="{82E7DC42-06CA-4094-8873-C57CDD789DE4}" type="slidenum">
              <a:rPr lang="fr-FR" smtClean="0"/>
              <a:t>23</a:t>
            </a:fld>
            <a:endParaRPr lang="fr-FR"/>
          </a:p>
        </p:txBody>
      </p:sp>
    </p:spTree>
    <p:extLst>
      <p:ext uri="{BB962C8B-B14F-4D97-AF65-F5344CB8AC3E}">
        <p14:creationId xmlns:p14="http://schemas.microsoft.com/office/powerpoint/2010/main" val="250268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r>
              <a:rPr lang="fr-FR" dirty="0">
                <a:solidFill>
                  <a:schemeClr val="bg1"/>
                </a:solidFill>
              </a:rPr>
              <a:t>1</a:t>
            </a:r>
            <a:r>
              <a:rPr lang="fr-FR" baseline="30000" dirty="0">
                <a:solidFill>
                  <a:schemeClr val="bg1"/>
                </a:solidFill>
              </a:rPr>
              <a:t>er</a:t>
            </a:r>
            <a:r>
              <a:rPr lang="fr-FR" dirty="0">
                <a:solidFill>
                  <a:schemeClr val="bg1"/>
                </a:solidFill>
              </a:rPr>
              <a:t>  scénario d’entraînement : Prendre en main l’outil.</a:t>
            </a:r>
          </a:p>
          <a:p>
            <a:pPr marL="0" indent="0">
              <a:buNone/>
            </a:pPr>
            <a:endParaRPr lang="fr-FR" dirty="0">
              <a:solidFill>
                <a:schemeClr val="bg1"/>
              </a:solidFill>
            </a:endParaRPr>
          </a:p>
          <a:p>
            <a:pPr marL="0" indent="0">
              <a:buNone/>
            </a:pPr>
            <a:r>
              <a:rPr lang="fr-FR" dirty="0">
                <a:solidFill>
                  <a:schemeClr val="bg1"/>
                </a:solidFill>
              </a:rPr>
              <a:t>2</a:t>
            </a:r>
            <a:r>
              <a:rPr lang="fr-FR" baseline="30000" dirty="0">
                <a:solidFill>
                  <a:schemeClr val="bg1"/>
                </a:solidFill>
              </a:rPr>
              <a:t>ème</a:t>
            </a:r>
            <a:r>
              <a:rPr lang="fr-FR" dirty="0">
                <a:solidFill>
                  <a:schemeClr val="bg1"/>
                </a:solidFill>
              </a:rPr>
              <a:t>  scénario d’entraînement : Comprendre le contexte de la simulation.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24</a:t>
            </a:fld>
            <a:endParaRPr lang="fr-FR"/>
          </a:p>
        </p:txBody>
      </p:sp>
    </p:spTree>
    <p:extLst>
      <p:ext uri="{BB962C8B-B14F-4D97-AF65-F5344CB8AC3E}">
        <p14:creationId xmlns:p14="http://schemas.microsoft.com/office/powerpoint/2010/main" val="1923169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Même diapositive pour revoir les consignes de base avec les apprenants afin de valider leur bonne compréhension.</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Point d’attention avant de commencer la simulation principale : demander aux étudiants s'ils ont bien compris: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De bien regarder à </a:t>
            </a:r>
            <a:r>
              <a:rPr lang="fr-FR" b="1" dirty="0">
                <a:solidFill>
                  <a:schemeClr val="bg1"/>
                </a:solidFill>
              </a:rPr>
              <a:t>droite</a:t>
            </a:r>
            <a:r>
              <a:rPr lang="fr-FR" dirty="0">
                <a:solidFill>
                  <a:schemeClr val="bg1"/>
                </a:solidFill>
              </a:rPr>
              <a:t> et à </a:t>
            </a:r>
            <a:r>
              <a:rPr lang="fr-FR" b="1" dirty="0">
                <a:solidFill>
                  <a:schemeClr val="bg1"/>
                </a:solidFill>
              </a:rPr>
              <a:t>gauche</a:t>
            </a:r>
            <a:r>
              <a:rPr lang="fr-FR" dirty="0">
                <a:solidFill>
                  <a:schemeClr val="bg1"/>
                </a:solidFill>
              </a:rPr>
              <a:t>, car l’interlocuteur qui parle n’est pas forcément toujours dans l’axe de vision.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Quand devront-ils parler (c’est-à-dire, quand le logiciel enregistre-t-il leur voix).  </a:t>
            </a:r>
            <a:r>
              <a:rPr lang="fr-FR">
                <a:solidFill>
                  <a:schemeClr val="bg1"/>
                </a:solidFill>
              </a:rPr>
              <a:t>Ne parlait seulement quand  "  REC " apparait. </a:t>
            </a:r>
            <a:endParaRPr lang="fr-FR" dirty="0">
              <a:solidFill>
                <a:schemeClr val="bg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25</a:t>
            </a:fld>
            <a:endParaRPr lang="fr-FR"/>
          </a:p>
        </p:txBody>
      </p:sp>
    </p:spTree>
    <p:extLst>
      <p:ext uri="{BB962C8B-B14F-4D97-AF65-F5344CB8AC3E}">
        <p14:creationId xmlns:p14="http://schemas.microsoft.com/office/powerpoint/2010/main" val="322088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Symbol" pitchFamily="2" charset="2"/>
              <a:buChar char="Þ"/>
            </a:pPr>
            <a:r>
              <a:rPr lang="fr-FR" dirty="0"/>
              <a:t> Vérifier que les apprenants maîtrisent le poste de contrôle et comprennent la signification de chaque écran (zone) :</a:t>
            </a:r>
          </a:p>
          <a:p>
            <a:pPr marL="171450" indent="-171450">
              <a:buFont typeface="Symbol" pitchFamily="2" charset="2"/>
              <a:buChar char="Þ"/>
            </a:pPr>
            <a:endParaRPr lang="fr-FR" dirty="0"/>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b="1" dirty="0"/>
              <a:t>ZONE 1 :</a:t>
            </a:r>
            <a:r>
              <a:rPr lang="fr-FR" dirty="0"/>
              <a:t> La partie de gauche donne une vue d'ensemble des différents organes vitaux. En fonction de leurs couleurs, on peut en déduire un état de santé :</a:t>
            </a:r>
            <a:endParaRPr lang="fr-FR" b="1" dirty="0"/>
          </a:p>
          <a:p>
            <a:pPr lvl="2">
              <a:buFont typeface="Arial" panose="020B0604020202020204" pitchFamily="34" charset="0"/>
              <a:buChar char="•"/>
            </a:pPr>
            <a:r>
              <a:rPr lang="fr-FR" b="1" dirty="0"/>
              <a:t> Vert :</a:t>
            </a:r>
            <a:r>
              <a:rPr lang="fr-FR" dirty="0"/>
              <a:t>    Tout va bien.</a:t>
            </a:r>
          </a:p>
          <a:p>
            <a:pPr lvl="2">
              <a:buFont typeface="Arial" panose="020B0604020202020204" pitchFamily="34" charset="0"/>
              <a:buChar char="•"/>
            </a:pPr>
            <a:r>
              <a:rPr lang="fr-FR" b="1" dirty="0"/>
              <a:t> Jaune :</a:t>
            </a:r>
            <a:r>
              <a:rPr lang="fr-FR" dirty="0"/>
              <a:t> Il y a possiblement un dysfonctionnement.</a:t>
            </a:r>
          </a:p>
          <a:p>
            <a:pPr lvl="2">
              <a:buFont typeface="Arial" panose="020B0604020202020204" pitchFamily="34" charset="0"/>
              <a:buChar char="•"/>
            </a:pPr>
            <a:r>
              <a:rPr lang="fr-FR" b="1" dirty="0"/>
              <a:t> Rouge :</a:t>
            </a:r>
            <a:r>
              <a:rPr lang="fr-FR" dirty="0"/>
              <a:t> Ça ne fonctionne pas.</a:t>
            </a:r>
          </a:p>
          <a:p>
            <a:pPr lvl="2">
              <a:buFont typeface="Arial" panose="020B0604020202020204" pitchFamily="34" charset="0"/>
              <a:buChar char="•"/>
            </a:pPr>
            <a:endParaRPr lang="fr-FR" dirty="0"/>
          </a:p>
          <a:p>
            <a:pPr marL="628650" lvl="1" indent="-171450">
              <a:buFont typeface="Symbol" pitchFamily="2" charset="2"/>
              <a:buChar char="Þ"/>
            </a:pPr>
            <a:r>
              <a:rPr lang="fr-FR" dirty="0"/>
              <a:t> </a:t>
            </a:r>
            <a:r>
              <a:rPr lang="fr-FR" b="1" dirty="0"/>
              <a:t>ZONE 2</a:t>
            </a:r>
            <a:r>
              <a:rPr lang="fr-FR" dirty="0"/>
              <a:t> : Panneau de messages d'alerte : Des notifications de l'état de santé de tous les systèmes apparaissent ici au format textuel, par exemple lorsqu'une machine s'arrête ou redémarre.</a:t>
            </a:r>
          </a:p>
          <a:p>
            <a:pPr marL="628650" lvl="1" indent="-171450">
              <a:buFont typeface="Symbol" pitchFamily="2" charset="2"/>
              <a:buChar char="Þ"/>
            </a:pPr>
            <a:endParaRPr lang="fr-FR" dirty="0"/>
          </a:p>
          <a:p>
            <a:pPr marL="628650" lvl="1" indent="-171450">
              <a:buFont typeface="Symbol" pitchFamily="2" charset="2"/>
              <a:buChar char="Þ"/>
            </a:pPr>
            <a:r>
              <a:rPr lang="fr-FR" b="1" dirty="0"/>
              <a:t> ZONE 3 </a:t>
            </a:r>
            <a:r>
              <a:rPr lang="fr-FR" b="0" dirty="0"/>
              <a:t>: Écran de détection d'incendie (plus de détails sur la diapositive suivante).</a:t>
            </a:r>
          </a:p>
          <a:p>
            <a:pPr marL="628650" lvl="1" indent="-171450">
              <a:buFont typeface="Symbol" pitchFamily="2" charset="2"/>
              <a:buChar char="Þ"/>
            </a:pPr>
            <a:endParaRPr lang="fr-FR" dirty="0"/>
          </a:p>
          <a:p>
            <a:pPr marL="628650" lvl="1" indent="-171450">
              <a:buFont typeface="Symbol" pitchFamily="2" charset="2"/>
              <a:buChar char="Þ"/>
            </a:pPr>
            <a:r>
              <a:rPr lang="fr-FR" b="1" dirty="0"/>
              <a:t> ZONE 4:</a:t>
            </a:r>
            <a:r>
              <a:rPr lang="fr-FR" b="0" dirty="0"/>
              <a:t> Les appels téléphoniques apparaissent sur cet écran.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26</a:t>
            </a:fld>
            <a:endParaRPr lang="fr-FR"/>
          </a:p>
        </p:txBody>
      </p:sp>
    </p:spTree>
    <p:extLst>
      <p:ext uri="{BB962C8B-B14F-4D97-AF65-F5344CB8AC3E}">
        <p14:creationId xmlns:p14="http://schemas.microsoft.com/office/powerpoint/2010/main" val="18698063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b="0" i="0" dirty="0">
                <a:solidFill>
                  <a:srgbClr val="FFF8E2"/>
                </a:solidFill>
                <a:effectLst/>
                <a:highlight>
                  <a:srgbClr val="373633"/>
                </a:highlight>
                <a:latin typeface="ui-sans-serif"/>
              </a:rPr>
              <a:t>Chaque organe est représenté avec trois voyants à droite :</a:t>
            </a:r>
          </a:p>
          <a:p>
            <a:pPr lvl="1" algn="l"/>
            <a:r>
              <a:rPr lang="fr-FR" b="0" i="0" dirty="0">
                <a:solidFill>
                  <a:srgbClr val="FFF8E2"/>
                </a:solidFill>
                <a:effectLst/>
                <a:highlight>
                  <a:srgbClr val="373633"/>
                </a:highlight>
                <a:latin typeface="ui-sans-serif"/>
              </a:rPr>
              <a:t>- Quand le fonctionnement est nominal, un voyant vert est allumé en face de chaque système, et les deux autres voyants sont éteints (grisés). Si le voyant vert s'éteint, cela signifie que la connexion avec le capteur est rompue.</a:t>
            </a:r>
          </a:p>
          <a:p>
            <a:pPr lvl="1" algn="l"/>
            <a:r>
              <a:rPr lang="fr-FR" b="0" i="0" dirty="0">
                <a:solidFill>
                  <a:srgbClr val="FFF8E2"/>
                </a:solidFill>
                <a:effectLst/>
                <a:highlight>
                  <a:srgbClr val="373633"/>
                </a:highlight>
                <a:latin typeface="ui-sans-serif"/>
              </a:rPr>
              <a:t>- Quand le voyant tout à droite s’allume et clignote en rouge, cela indique une détection d’incendie sur l’organe concerné.</a:t>
            </a:r>
          </a:p>
          <a:p>
            <a:pPr lvl="1" algn="l"/>
            <a:r>
              <a:rPr lang="fr-FR" b="0" i="0" dirty="0">
                <a:solidFill>
                  <a:srgbClr val="FFF8E2"/>
                </a:solidFill>
                <a:effectLst/>
                <a:highlight>
                  <a:srgbClr val="373633"/>
                </a:highlight>
                <a:latin typeface="ui-sans-serif"/>
              </a:rPr>
              <a:t>- Le voyant du milieu sert en cas de réarmement. Il clignote en orange lorsqu’une procédure de réarmement est enclenchée.</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27</a:t>
            </a:fld>
            <a:endParaRPr lang="fr-FR"/>
          </a:p>
        </p:txBody>
      </p:sp>
    </p:spTree>
    <p:extLst>
      <p:ext uri="{BB962C8B-B14F-4D97-AF65-F5344CB8AC3E}">
        <p14:creationId xmlns:p14="http://schemas.microsoft.com/office/powerpoint/2010/main" val="1436955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endParaRPr lang="fr-FR">
              <a:solidFill>
                <a:schemeClr val="bg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28</a:t>
            </a:fld>
            <a:endParaRPr lang="fr-FR"/>
          </a:p>
        </p:txBody>
      </p:sp>
    </p:spTree>
    <p:extLst>
      <p:ext uri="{BB962C8B-B14F-4D97-AF65-F5344CB8AC3E}">
        <p14:creationId xmlns:p14="http://schemas.microsoft.com/office/powerpoint/2010/main" val="459823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b="0"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29</a:t>
            </a:fld>
            <a:endParaRPr lang="fr-FR"/>
          </a:p>
        </p:txBody>
      </p:sp>
    </p:spTree>
    <p:extLst>
      <p:ext uri="{BB962C8B-B14F-4D97-AF65-F5344CB8AC3E}">
        <p14:creationId xmlns:p14="http://schemas.microsoft.com/office/powerpoint/2010/main" val="3522954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30</a:t>
            </a:fld>
            <a:endParaRPr lang="fr-FR"/>
          </a:p>
        </p:txBody>
      </p:sp>
    </p:spTree>
    <p:extLst>
      <p:ext uri="{BB962C8B-B14F-4D97-AF65-F5344CB8AC3E}">
        <p14:creationId xmlns:p14="http://schemas.microsoft.com/office/powerpoint/2010/main" val="2948616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Suggestion : </a:t>
            </a:r>
          </a:p>
          <a:p>
            <a:r>
              <a:rPr lang="fr-FR" dirty="0"/>
              <a:t>Il est également possible de réfléchir aux caractéristiques des personnages et de demander avec lequel ils se sont sentis le plus ou le moins à l’aise, et pourquoi.</a:t>
            </a:r>
          </a:p>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32</a:t>
            </a:fld>
            <a:endParaRPr lang="fr-FR"/>
          </a:p>
        </p:txBody>
      </p:sp>
    </p:spTree>
    <p:extLst>
      <p:ext uri="{BB962C8B-B14F-4D97-AF65-F5344CB8AC3E}">
        <p14:creationId xmlns:p14="http://schemas.microsoft.com/office/powerpoint/2010/main" val="689872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Environ 5min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a:t>
            </a:fld>
            <a:endParaRPr lang="fr-FR"/>
          </a:p>
        </p:txBody>
      </p:sp>
    </p:spTree>
    <p:extLst>
      <p:ext uri="{BB962C8B-B14F-4D97-AF65-F5344CB8AC3E}">
        <p14:creationId xmlns:p14="http://schemas.microsoft.com/office/powerpoint/2010/main" val="904576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33</a:t>
            </a:fld>
            <a:endParaRPr lang="fr-FR"/>
          </a:p>
        </p:txBody>
      </p:sp>
    </p:spTree>
    <p:extLst>
      <p:ext uri="{BB962C8B-B14F-4D97-AF65-F5344CB8AC3E}">
        <p14:creationId xmlns:p14="http://schemas.microsoft.com/office/powerpoint/2010/main" val="18330775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34</a:t>
            </a:fld>
            <a:endParaRPr lang="fr-FR"/>
          </a:p>
        </p:txBody>
      </p:sp>
    </p:spTree>
    <p:extLst>
      <p:ext uri="{BB962C8B-B14F-4D97-AF65-F5344CB8AC3E}">
        <p14:creationId xmlns:p14="http://schemas.microsoft.com/office/powerpoint/2010/main" val="3714695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4</a:t>
            </a:fld>
            <a:endParaRPr lang="fr-FR"/>
          </a:p>
        </p:txBody>
      </p:sp>
    </p:spTree>
    <p:extLst>
      <p:ext uri="{BB962C8B-B14F-4D97-AF65-F5344CB8AC3E}">
        <p14:creationId xmlns:p14="http://schemas.microsoft.com/office/powerpoint/2010/main" val="3442591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5</a:t>
            </a:fld>
            <a:endParaRPr lang="fr-FR"/>
          </a:p>
        </p:txBody>
      </p:sp>
    </p:spTree>
    <p:extLst>
      <p:ext uri="{BB962C8B-B14F-4D97-AF65-F5344CB8AC3E}">
        <p14:creationId xmlns:p14="http://schemas.microsoft.com/office/powerpoint/2010/main" val="60724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6</a:t>
            </a:fld>
            <a:endParaRPr lang="fr-FR"/>
          </a:p>
        </p:txBody>
      </p:sp>
    </p:spTree>
    <p:extLst>
      <p:ext uri="{BB962C8B-B14F-4D97-AF65-F5344CB8AC3E}">
        <p14:creationId xmlns:p14="http://schemas.microsoft.com/office/powerpoint/2010/main" val="676530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7</a:t>
            </a:fld>
            <a:endParaRPr lang="fr-FR"/>
          </a:p>
        </p:txBody>
      </p:sp>
    </p:spTree>
    <p:extLst>
      <p:ext uri="{BB962C8B-B14F-4D97-AF65-F5344CB8AC3E}">
        <p14:creationId xmlns:p14="http://schemas.microsoft.com/office/powerpoint/2010/main" val="1165149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Environ 15min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8</a:t>
            </a:fld>
            <a:endParaRPr lang="fr-FR"/>
          </a:p>
        </p:txBody>
      </p:sp>
    </p:spTree>
    <p:extLst>
      <p:ext uri="{BB962C8B-B14F-4D97-AF65-F5344CB8AC3E}">
        <p14:creationId xmlns:p14="http://schemas.microsoft.com/office/powerpoint/2010/main" val="2090616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9</a:t>
            </a:fld>
            <a:endParaRPr lang="fr-FR"/>
          </a:p>
        </p:txBody>
      </p:sp>
    </p:spTree>
    <p:extLst>
      <p:ext uri="{BB962C8B-B14F-4D97-AF65-F5344CB8AC3E}">
        <p14:creationId xmlns:p14="http://schemas.microsoft.com/office/powerpoint/2010/main" val="2113201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renoble-em.com/" TargetMode="External"/><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renoble-em.com/" TargetMode="External"/><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7.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Tree>
    <p:extLst>
      <p:ext uri="{BB962C8B-B14F-4D97-AF65-F5344CB8AC3E}">
        <p14:creationId xmlns:p14="http://schemas.microsoft.com/office/powerpoint/2010/main" val="766337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2 colonnes ">
    <p:spTree>
      <p:nvGrpSpPr>
        <p:cNvPr id="1" name=""/>
        <p:cNvGrpSpPr/>
        <p:nvPr/>
      </p:nvGrpSpPr>
      <p:grpSpPr>
        <a:xfrm>
          <a:off x="0" y="0"/>
          <a:ext cx="0" cy="0"/>
          <a:chOff x="0" y="0"/>
          <a:chExt cx="0" cy="0"/>
        </a:xfrm>
      </p:grpSpPr>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6001" y="1602350"/>
            <a:ext cx="5285999" cy="4715650"/>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0" cap="none" baseline="0">
                <a:latin typeface="KG Blank Space Solid" panose="02000000000000000000" pitchFamily="2" charset="0"/>
              </a:defRPr>
            </a:lvl1pPr>
          </a:lstStyle>
          <a:p>
            <a:r>
              <a:rPr lang="fr-FR"/>
              <a:t>Modifiez le style du titre</a:t>
            </a:r>
          </a:p>
        </p:txBody>
      </p:sp>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40000" y="1602350"/>
            <a:ext cx="5285999" cy="4715650"/>
          </a:xfrm>
          <a:prstGeom prst="roundRect">
            <a:avLst/>
          </a:prstGeom>
          <a:ln>
            <a:solidFill>
              <a:schemeClr val="accent1"/>
            </a:solidFill>
          </a:ln>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3421348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3 colonnes ">
    <p:spTree>
      <p:nvGrpSpPr>
        <p:cNvPr id="1" name=""/>
        <p:cNvGrpSpPr/>
        <p:nvPr/>
      </p:nvGrpSpPr>
      <p:grpSpPr>
        <a:xfrm>
          <a:off x="0" y="0"/>
          <a:ext cx="0" cy="0"/>
          <a:chOff x="0" y="0"/>
          <a:chExt cx="0" cy="0"/>
        </a:xfrm>
      </p:grpSpPr>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4421674"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
        <p:nvSpPr>
          <p:cNvPr id="19" name="Espace réservé du contenu 3">
            <a:extLst>
              <a:ext uri="{FF2B5EF4-FFF2-40B4-BE49-F238E27FC236}">
                <a16:creationId xmlns:a16="http://schemas.microsoft.com/office/drawing/2014/main" id="{97138148-A3EF-4385-895F-914BF413C76B}"/>
              </a:ext>
            </a:extLst>
          </p:cNvPr>
          <p:cNvSpPr>
            <a:spLocks noGrp="1"/>
          </p:cNvSpPr>
          <p:nvPr>
            <p:ph sz="half" idx="11"/>
          </p:nvPr>
        </p:nvSpPr>
        <p:spPr>
          <a:xfrm>
            <a:off x="8303349"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buFontTx/>
              <a:buNone/>
              <a:defRPr sz="1800" b="0" i="0" baseline="0">
                <a:latin typeface="Arial" panose="020B0604020202020204" pitchFamily="34" charset="0"/>
                <a:cs typeface="Arial" panose="020B0604020202020204" pitchFamily="34" charset="0"/>
              </a:defRPr>
            </a:lvl2pPr>
            <a:lvl3pPr marL="0" indent="0">
              <a:lnSpc>
                <a:spcPct val="100000"/>
              </a:lnSpc>
              <a:spcBef>
                <a:spcPts val="0"/>
              </a:spcBef>
              <a:buFontTx/>
              <a:buNone/>
              <a:defRPr sz="1800" b="0" i="0"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50401"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Tree>
    <p:extLst>
      <p:ext uri="{BB962C8B-B14F-4D97-AF65-F5344CB8AC3E}">
        <p14:creationId xmlns:p14="http://schemas.microsoft.com/office/powerpoint/2010/main" val="572837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4 colonnes ">
    <p:spTree>
      <p:nvGrpSpPr>
        <p:cNvPr id="1" name=""/>
        <p:cNvGrpSpPr/>
        <p:nvPr/>
      </p:nvGrpSpPr>
      <p:grpSpPr>
        <a:xfrm>
          <a:off x="0" y="0"/>
          <a:ext cx="0" cy="0"/>
          <a:chOff x="0" y="0"/>
          <a:chExt cx="0" cy="0"/>
        </a:xfrm>
      </p:grpSpPr>
      <p:sp>
        <p:nvSpPr>
          <p:cNvPr id="11" name="Espace réservé du contenu 3">
            <a:extLst>
              <a:ext uri="{FF2B5EF4-FFF2-40B4-BE49-F238E27FC236}">
                <a16:creationId xmlns:a16="http://schemas.microsoft.com/office/drawing/2014/main" id="{97138148-A3EF-4385-895F-914BF413C76B}"/>
              </a:ext>
            </a:extLst>
          </p:cNvPr>
          <p:cNvSpPr>
            <a:spLocks noGrp="1"/>
          </p:cNvSpPr>
          <p:nvPr userDrawn="1">
            <p:ph sz="half" idx="2" hasCustomPrompt="1"/>
          </p:nvPr>
        </p:nvSpPr>
        <p:spPr>
          <a:xfrm>
            <a:off x="539999" y="1589816"/>
            <a:ext cx="2376000" cy="4715650"/>
          </a:xfrm>
          <a:prstGeom prst="rect">
            <a:avLst/>
          </a:prstGeom>
          <a:ln>
            <a:noFill/>
          </a:ln>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0"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3452000"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1"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4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9276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Tree>
    <p:extLst>
      <p:ext uri="{BB962C8B-B14F-4D97-AF65-F5344CB8AC3E}">
        <p14:creationId xmlns:p14="http://schemas.microsoft.com/office/powerpoint/2010/main" val="2551106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rait">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3092944"/>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spTree>
    <p:extLst>
      <p:ext uri="{BB962C8B-B14F-4D97-AF65-F5344CB8AC3E}">
        <p14:creationId xmlns:p14="http://schemas.microsoft.com/office/powerpoint/2010/main" val="408705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5645888"/>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cs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sp>
        <p:nvSpPr>
          <p:cNvPr id="11" name="Espace réservé du texte 10"/>
          <p:cNvSpPr>
            <a:spLocks noGrp="1"/>
          </p:cNvSpPr>
          <p:nvPr>
            <p:ph type="body" sz="quarter" idx="11" hasCustomPrompt="1"/>
          </p:nvPr>
        </p:nvSpPr>
        <p:spPr>
          <a:xfrm>
            <a:off x="6646400" y="540001"/>
            <a:ext cx="5005849" cy="4578099"/>
          </a:xfrm>
          <a:prstGeom prst="rect">
            <a:avLst/>
          </a:prstGeom>
        </p:spPr>
        <p:txBody>
          <a:bodyPr/>
          <a:lstStyle>
            <a:lvl1pPr marL="0" indent="0">
              <a:buFontTx/>
              <a:buNone/>
              <a:defRPr sz="1800" i="1" cap="none">
                <a:solidFill>
                  <a:srgbClr val="000000"/>
                </a:solidFill>
                <a:latin typeface="Arial" panose="020B0604020202020204" pitchFamily="34" charset="0"/>
                <a:cs typeface="Arial" panose="020B0604020202020204" pitchFamily="34" charset="0"/>
              </a:defRPr>
            </a:lvl1pPr>
          </a:lstStyle>
          <a:p>
            <a:pPr lvl="0"/>
            <a:r>
              <a:rPr lang="fr-FR"/>
              <a:t>« Citation »</a:t>
            </a:r>
          </a:p>
        </p:txBody>
      </p:sp>
    </p:spTree>
    <p:extLst>
      <p:ext uri="{BB962C8B-B14F-4D97-AF65-F5344CB8AC3E}">
        <p14:creationId xmlns:p14="http://schemas.microsoft.com/office/powerpoint/2010/main" val="768389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 name="Espace réservé du numéro de diapositive 5">
            <a:extLst>
              <a:ext uri="{FF2B5EF4-FFF2-40B4-BE49-F238E27FC236}">
                <a16:creationId xmlns:a16="http://schemas.microsoft.com/office/drawing/2014/main" id="{04085477-2608-A525-4BB6-579107D043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3D1C2-823B-4BB8-A694-E9452FC947B3}" type="slidenum">
              <a:rPr lang="fr-FR" smtClean="0"/>
              <a:t>‹N°›</a:t>
            </a:fld>
            <a:endParaRPr lang="fr-FR"/>
          </a:p>
        </p:txBody>
      </p:sp>
    </p:spTree>
    <p:extLst>
      <p:ext uri="{BB962C8B-B14F-4D97-AF65-F5344CB8AC3E}">
        <p14:creationId xmlns:p14="http://schemas.microsoft.com/office/powerpoint/2010/main" val="2549129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1364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Tree>
    <p:extLst>
      <p:ext uri="{BB962C8B-B14F-4D97-AF65-F5344CB8AC3E}">
        <p14:creationId xmlns:p14="http://schemas.microsoft.com/office/powerpoint/2010/main" val="34919440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ge de fin">
    <p:bg>
      <p:bgPr>
        <a:solidFill>
          <a:schemeClr val="accent1"/>
        </a:solidFill>
        <a:effectLst/>
      </p:bgPr>
    </p:bg>
    <p:spTree>
      <p:nvGrpSpPr>
        <p:cNvPr id="1" name=""/>
        <p:cNvGrpSpPr/>
        <p:nvPr/>
      </p:nvGrpSpPr>
      <p:grpSpPr>
        <a:xfrm>
          <a:off x="0" y="0"/>
          <a:ext cx="0" cy="0"/>
          <a:chOff x="0" y="0"/>
          <a:chExt cx="0" cy="0"/>
        </a:xfrm>
      </p:grpSpPr>
      <p:sp>
        <p:nvSpPr>
          <p:cNvPr id="2" name="ZoneTexte 1">
            <a:hlinkClick r:id="rId2"/>
          </p:cNvPr>
          <p:cNvSpPr txBox="1"/>
          <p:nvPr userDrawn="1"/>
        </p:nvSpPr>
        <p:spPr>
          <a:xfrm>
            <a:off x="2914621" y="5030747"/>
            <a:ext cx="4390768" cy="1554272"/>
          </a:xfrm>
          <a:prstGeom prst="rect">
            <a:avLst/>
          </a:prstGeom>
          <a:noFill/>
          <a:ln>
            <a:noFill/>
          </a:ln>
        </p:spPr>
        <p:txBody>
          <a:bodyPr wrap="square" lIns="0" tIns="0" rIns="0" bIns="0" rtlCol="0">
            <a:spAutoFit/>
          </a:bodyPr>
          <a:lstStyle/>
          <a:p>
            <a:r>
              <a:rPr lang="fr-FR" sz="1000">
                <a:solidFill>
                  <a:schemeClr val="bg1"/>
                </a:solidFill>
              </a:rPr>
              <a:t>12</a:t>
            </a:r>
            <a:r>
              <a:rPr lang="fr-FR" sz="1000" baseline="0">
                <a:solidFill>
                  <a:schemeClr val="bg1"/>
                </a:solidFill>
              </a:rPr>
              <a:t> rue </a:t>
            </a:r>
            <a:r>
              <a:rPr lang="fr-FR" sz="1000" baseline="0">
                <a:solidFill>
                  <a:schemeClr val="bg1"/>
                </a:solidFill>
                <a:latin typeface="Arial" panose="020B0604020202020204" pitchFamily="34" charset="0"/>
                <a:cs typeface="Arial" panose="020B0604020202020204" pitchFamily="34" charset="0"/>
              </a:rPr>
              <a:t>Pierre</a:t>
            </a:r>
            <a:r>
              <a:rPr lang="fr-FR" sz="1000" baseline="0">
                <a:solidFill>
                  <a:schemeClr val="bg1"/>
                </a:solidFill>
              </a:rPr>
              <a:t> Sémard</a:t>
            </a:r>
          </a:p>
          <a:p>
            <a:r>
              <a:rPr lang="fr-FR" sz="1000" baseline="0">
                <a:solidFill>
                  <a:schemeClr val="bg1"/>
                </a:solidFill>
              </a:rPr>
              <a:t>38000 Grenoble – France</a:t>
            </a:r>
          </a:p>
          <a:p>
            <a:pPr>
              <a:spcAft>
                <a:spcPts val="300"/>
              </a:spcAft>
            </a:pPr>
            <a:r>
              <a:rPr lang="fr-FR" sz="1000" baseline="0">
                <a:solidFill>
                  <a:schemeClr val="bg1"/>
                </a:solidFill>
              </a:rPr>
              <a:t>+33 4 76 70 60 60</a:t>
            </a:r>
          </a:p>
          <a:p>
            <a:r>
              <a:rPr lang="fr-FR" sz="1000" baseline="0">
                <a:solidFill>
                  <a:schemeClr val="bg1"/>
                </a:solidFill>
              </a:rPr>
              <a:t>98 rue Didot</a:t>
            </a:r>
          </a:p>
          <a:p>
            <a:pPr>
              <a:spcAft>
                <a:spcPts val="300"/>
              </a:spcAft>
            </a:pPr>
            <a:r>
              <a:rPr lang="fr-FR" sz="1000" baseline="0">
                <a:solidFill>
                  <a:schemeClr val="bg1"/>
                </a:solidFill>
              </a:rPr>
              <a:t>75014 Paris</a:t>
            </a:r>
          </a:p>
          <a:p>
            <a:r>
              <a:rPr lang="fr-FR" sz="1000" baseline="0">
                <a:solidFill>
                  <a:schemeClr val="bg1"/>
                </a:solidFill>
              </a:rPr>
              <a:t>info@grenoble-em.com</a:t>
            </a:r>
          </a:p>
          <a:p>
            <a:endParaRPr lang="fr-FR" sz="1000" baseline="0">
              <a:solidFill>
                <a:schemeClr val="bg1"/>
              </a:solidFill>
            </a:endParaRPr>
          </a:p>
          <a:p>
            <a:r>
              <a:rPr lang="fr-FR" sz="1200" b="1" baseline="0">
                <a:solidFill>
                  <a:schemeClr val="bg1"/>
                </a:solidFill>
                <a:latin typeface="Arial" panose="020B0604020202020204" pitchFamily="34" charset="0"/>
              </a:rPr>
              <a:t>grenoble-em.com</a:t>
            </a:r>
            <a:r>
              <a:rPr lang="fr-FR" sz="1000" b="1" baseline="0">
                <a:solidFill>
                  <a:schemeClr val="bg1"/>
                </a:solidFill>
                <a:latin typeface="Arial" panose="020B0604020202020204" pitchFamily="34" charset="0"/>
              </a:rPr>
              <a:t> </a:t>
            </a:r>
          </a:p>
          <a:p>
            <a:endParaRPr lang="fr-FR" sz="1400">
              <a:solidFill>
                <a:schemeClr val="bg1"/>
              </a:solidFill>
            </a:endParaRPr>
          </a:p>
        </p:txBody>
      </p:sp>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14478" y="5030747"/>
            <a:ext cx="2160000" cy="335062"/>
          </a:xfrm>
          <a:prstGeom prst="rect">
            <a:avLst/>
          </a:prstGeom>
        </p:spPr>
      </p:pic>
      <p:pic>
        <p:nvPicPr>
          <p:cNvPr id="6" name="Image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14478" y="5664875"/>
            <a:ext cx="864000" cy="337418"/>
          </a:xfrm>
          <a:prstGeom prst="rect">
            <a:avLst/>
          </a:prstGeom>
        </p:spPr>
      </p:pic>
      <p:cxnSp>
        <p:nvCxnSpPr>
          <p:cNvPr id="8" name="Connecteur droit 7"/>
          <p:cNvCxnSpPr/>
          <p:nvPr userDrawn="1"/>
        </p:nvCxnSpPr>
        <p:spPr>
          <a:xfrm>
            <a:off x="2914621" y="4759557"/>
            <a:ext cx="167792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userDrawn="1"/>
        </p:nvCxnSpPr>
        <p:spPr>
          <a:xfrm>
            <a:off x="5414478" y="4759558"/>
            <a:ext cx="2160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Image 12"/>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 15"/>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5270" y="5117873"/>
            <a:ext cx="2088000" cy="1436488"/>
          </a:xfrm>
          <a:prstGeom prst="rect">
            <a:avLst/>
          </a:prstGeom>
        </p:spPr>
      </p:pic>
    </p:spTree>
    <p:extLst>
      <p:ext uri="{BB962C8B-B14F-4D97-AF65-F5344CB8AC3E}">
        <p14:creationId xmlns:p14="http://schemas.microsoft.com/office/powerpoint/2010/main" val="1408801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G noir 1">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25828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uverture sans photo">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pic>
        <p:nvPicPr>
          <p:cNvPr id="10" name="Imag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45814" y="-9144"/>
            <a:ext cx="7946186" cy="6879844"/>
          </a:xfrm>
          <a:prstGeom prst="rect">
            <a:avLst/>
          </a:prstGeom>
        </p:spPr>
      </p:pic>
      <p:pic>
        <p:nvPicPr>
          <p:cNvPr id="9"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auto">
          <a:xfrm>
            <a:off x="554932" y="3853755"/>
            <a:ext cx="1420561"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pic>
        <p:nvPicPr>
          <p:cNvPr id="11" name="Imag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Tree>
    <p:extLst>
      <p:ext uri="{BB962C8B-B14F-4D97-AF65-F5344CB8AC3E}">
        <p14:creationId xmlns:p14="http://schemas.microsoft.com/office/powerpoint/2010/main" val="41900732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sp>
        <p:nvSpPr>
          <p:cNvPr id="3" name="Espace réservé du contenu 2"/>
          <p:cNvSpPr>
            <a:spLocks noGrp="1"/>
          </p:cNvSpPr>
          <p:nvPr>
            <p:ph sz="quarter" idx="10"/>
          </p:nvPr>
        </p:nvSpPr>
        <p:spPr>
          <a:xfrm>
            <a:off x="550865" y="1589088"/>
            <a:ext cx="11101387" cy="4729162"/>
          </a:xfrm>
          <a:prstGeom prst="rect">
            <a:avLst/>
          </a:prstGeom>
          <a:noFill/>
        </p:spPr>
        <p:txBody>
          <a:bodyPr lIns="0" tIns="0" rIns="0" bIns="0"/>
          <a:lstStyle>
            <a:lvl1pPr>
              <a:defRPr sz="1800" cap="none">
                <a:solidFill>
                  <a:schemeClr val="tx1"/>
                </a:solidFill>
                <a:latin typeface="+mn-lt"/>
              </a:defRPr>
            </a:lvl1pPr>
          </a:lstStyle>
          <a:p>
            <a:pPr lvl="0"/>
            <a:r>
              <a:rPr lang="fr-FR"/>
              <a:t>Modifier les styles du texte du masque</a:t>
            </a:r>
          </a:p>
        </p:txBody>
      </p:sp>
      <p:sp>
        <p:nvSpPr>
          <p:cNvPr id="8"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spTree>
    <p:extLst>
      <p:ext uri="{BB962C8B-B14F-4D97-AF65-F5344CB8AC3E}">
        <p14:creationId xmlns:p14="http://schemas.microsoft.com/office/powerpoint/2010/main" val="8953030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u numéro de diapositive 5">
            <a:extLst>
              <a:ext uri="{FF2B5EF4-FFF2-40B4-BE49-F238E27FC236}">
                <a16:creationId xmlns:a16="http://schemas.microsoft.com/office/drawing/2014/main" id="{029BA204-4090-0592-0F4C-69BD57623A8E}"/>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‹N°›</a:t>
            </a:fld>
            <a:endParaRPr lang="fr-FR"/>
          </a:p>
        </p:txBody>
      </p:sp>
    </p:spTree>
    <p:extLst>
      <p:ext uri="{BB962C8B-B14F-4D97-AF65-F5344CB8AC3E}">
        <p14:creationId xmlns:p14="http://schemas.microsoft.com/office/powerpoint/2010/main" val="12758854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2573744148"/>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a:xfrm>
            <a:off x="8610600" y="6356352"/>
            <a:ext cx="2743200" cy="365125"/>
          </a:xfrm>
          <a:prstGeom prst="rect">
            <a:avLst/>
          </a:prstGeom>
        </p:spPr>
        <p:txBody>
          <a:bodyPr/>
          <a:lstStyle/>
          <a:p>
            <a:fld id="{3FBE8A2E-CD68-4CDE-A548-5EA1D230D446}" type="slidenum">
              <a:rPr lang="fr-FR" smtClean="0"/>
              <a:t>‹N°›</a:t>
            </a:fld>
            <a:endParaRPr lang="fr-FR"/>
          </a:p>
        </p:txBody>
      </p:sp>
    </p:spTree>
    <p:extLst>
      <p:ext uri="{BB962C8B-B14F-4D97-AF65-F5344CB8AC3E}">
        <p14:creationId xmlns:p14="http://schemas.microsoft.com/office/powerpoint/2010/main" val="37826767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4287453740"/>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Tree>
    <p:extLst>
      <p:ext uri="{BB962C8B-B14F-4D97-AF65-F5344CB8AC3E}">
        <p14:creationId xmlns:p14="http://schemas.microsoft.com/office/powerpoint/2010/main" val="3138261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22617618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Tree>
    <p:extLst>
      <p:ext uri="{BB962C8B-B14F-4D97-AF65-F5344CB8AC3E}">
        <p14:creationId xmlns:p14="http://schemas.microsoft.com/office/powerpoint/2010/main" val="5748218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Diapositive de titre" type="title">
  <p:cSld name="Diapositive de titr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3955770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2346209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avec photo">
    <p:spTree>
      <p:nvGrpSpPr>
        <p:cNvPr id="1" name=""/>
        <p:cNvGrpSpPr/>
        <p:nvPr/>
      </p:nvGrpSpPr>
      <p:grpSpPr>
        <a:xfrm>
          <a:off x="0" y="0"/>
          <a:ext cx="0" cy="0"/>
          <a:chOff x="0" y="0"/>
          <a:chExt cx="0" cy="0"/>
        </a:xfrm>
      </p:grpSpPr>
      <p:sp>
        <p:nvSpPr>
          <p:cNvPr id="6" name="Espace réservé pour une image  5"/>
          <p:cNvSpPr>
            <a:spLocks noGrp="1"/>
          </p:cNvSpPr>
          <p:nvPr>
            <p:ph type="pic" sz="quarter" idx="10"/>
          </p:nvPr>
        </p:nvSpPr>
        <p:spPr>
          <a:xfrm>
            <a:off x="0" y="0"/>
            <a:ext cx="12192000" cy="6858000"/>
          </a:xfrm>
          <a:prstGeom prst="rect">
            <a:avLst/>
          </a:prstGeom>
        </p:spPr>
        <p:txBody>
          <a:bodyPr/>
          <a:lstStyle>
            <a:lvl1pPr marL="0" indent="0">
              <a:buFontTx/>
              <a:buNone/>
              <a:defRPr/>
            </a:lvl1pPr>
          </a:lstStyle>
          <a:p>
            <a:endParaRPr lang="fr-FR"/>
          </a:p>
        </p:txBody>
      </p:sp>
      <p:sp>
        <p:nvSpPr>
          <p:cNvPr id="2"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none" baseline="0">
                <a:latin typeface="KG Blank Space Solid" panose="02000000000000000000" pitchFamily="2" charset="0"/>
              </a:defRPr>
            </a:lvl1pPr>
          </a:lstStyle>
          <a:p>
            <a:r>
              <a:rPr lang="fr-FR"/>
              <a:t>Modifiez le style du titre</a:t>
            </a:r>
          </a:p>
        </p:txBody>
      </p:sp>
      <p:pic>
        <p:nvPicPr>
          <p:cNvPr id="5" name="Imag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
        <p:nvSpPr>
          <p:cNvPr id="4" name="Espace réservé du numéro de diapositive 5">
            <a:extLst>
              <a:ext uri="{FF2B5EF4-FFF2-40B4-BE49-F238E27FC236}">
                <a16:creationId xmlns:a16="http://schemas.microsoft.com/office/drawing/2014/main" id="{1D3A7639-9B93-1456-3EB5-62104B35693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‹N°›</a:t>
            </a:fld>
            <a:endParaRPr lang="fr-FR"/>
          </a:p>
        </p:txBody>
      </p:sp>
    </p:spTree>
    <p:extLst>
      <p:ext uri="{BB962C8B-B14F-4D97-AF65-F5344CB8AC3E}">
        <p14:creationId xmlns:p14="http://schemas.microsoft.com/office/powerpoint/2010/main" val="12191233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9986206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39215453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21868624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30826189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23700344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5891953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2345304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1726596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35536390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19BAF2-3BD0-48AA-A0F7-123D3465035A}" type="slidenum">
              <a:rPr lang="fr-FR" smtClean="0"/>
              <a:t>‹N°›</a:t>
            </a:fld>
            <a:endParaRPr lang="fr-FR"/>
          </a:p>
        </p:txBody>
      </p:sp>
    </p:spTree>
    <p:extLst>
      <p:ext uri="{BB962C8B-B14F-4D97-AF65-F5344CB8AC3E}">
        <p14:creationId xmlns:p14="http://schemas.microsoft.com/office/powerpoint/2010/main" val="3115619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1050138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solidFill>
                  <a:srgbClr val="F79646"/>
                </a:solidFill>
                <a:latin typeface="KG Blank Space Solid" panose="02000000000000000000" pitchFamily="2" charset="0"/>
              </a:defRPr>
            </a:lvl1pPr>
          </a:lstStyle>
          <a:p>
            <a:r>
              <a:rPr lang="fr-FR"/>
              <a:t>Modifiez le style du titre</a:t>
            </a:r>
          </a:p>
        </p:txBody>
      </p:sp>
      <p:sp>
        <p:nvSpPr>
          <p:cNvPr id="2" name="Espace réservé du numéro de diapositive 5">
            <a:extLst>
              <a:ext uri="{FF2B5EF4-FFF2-40B4-BE49-F238E27FC236}">
                <a16:creationId xmlns:a16="http://schemas.microsoft.com/office/drawing/2014/main" id="{95CCDE10-5428-92FC-3F46-C41B71EAA4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3D1C2-823B-4BB8-A694-E9452FC947B3}" type="slidenum">
              <a:rPr lang="fr-FR" smtClean="0"/>
              <a:t>‹N°›</a:t>
            </a:fld>
            <a:endParaRPr lang="fr-FR"/>
          </a:p>
        </p:txBody>
      </p:sp>
    </p:spTree>
    <p:extLst>
      <p:ext uri="{BB962C8B-B14F-4D97-AF65-F5344CB8AC3E}">
        <p14:creationId xmlns:p14="http://schemas.microsoft.com/office/powerpoint/2010/main" val="19121625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1269252697"/>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29550831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Tree>
    <p:extLst>
      <p:ext uri="{BB962C8B-B14F-4D97-AF65-F5344CB8AC3E}">
        <p14:creationId xmlns:p14="http://schemas.microsoft.com/office/powerpoint/2010/main" val="1528516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uverture sans photo">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pic>
        <p:nvPicPr>
          <p:cNvPr id="10" name="Imag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45814" y="-9144"/>
            <a:ext cx="7946186" cy="6879844"/>
          </a:xfrm>
          <a:prstGeom prst="rect">
            <a:avLst/>
          </a:prstGeom>
        </p:spPr>
      </p:pic>
      <p:pic>
        <p:nvPicPr>
          <p:cNvPr id="9"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auto">
          <a:xfrm>
            <a:off x="554932" y="3853755"/>
            <a:ext cx="1420561"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pic>
        <p:nvPicPr>
          <p:cNvPr id="11" name="Imag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Tree>
    <p:extLst>
      <p:ext uri="{BB962C8B-B14F-4D97-AF65-F5344CB8AC3E}">
        <p14:creationId xmlns:p14="http://schemas.microsoft.com/office/powerpoint/2010/main" val="31004812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re avec photo">
    <p:spTree>
      <p:nvGrpSpPr>
        <p:cNvPr id="1" name=""/>
        <p:cNvGrpSpPr/>
        <p:nvPr/>
      </p:nvGrpSpPr>
      <p:grpSpPr>
        <a:xfrm>
          <a:off x="0" y="0"/>
          <a:ext cx="0" cy="0"/>
          <a:chOff x="0" y="0"/>
          <a:chExt cx="0" cy="0"/>
        </a:xfrm>
      </p:grpSpPr>
      <p:sp>
        <p:nvSpPr>
          <p:cNvPr id="6" name="Espace réservé pour une image  5"/>
          <p:cNvSpPr>
            <a:spLocks noGrp="1"/>
          </p:cNvSpPr>
          <p:nvPr>
            <p:ph type="pic" sz="quarter" idx="10"/>
          </p:nvPr>
        </p:nvSpPr>
        <p:spPr>
          <a:xfrm>
            <a:off x="0" y="0"/>
            <a:ext cx="12192000" cy="6858000"/>
          </a:xfrm>
          <a:prstGeom prst="rect">
            <a:avLst/>
          </a:prstGeom>
        </p:spPr>
        <p:txBody>
          <a:bodyPr/>
          <a:lstStyle>
            <a:lvl1pPr marL="0" indent="0">
              <a:buFontTx/>
              <a:buNone/>
              <a:defRPr/>
            </a:lvl1pPr>
          </a:lstStyle>
          <a:p>
            <a:endParaRPr lang="fr-FR"/>
          </a:p>
        </p:txBody>
      </p:sp>
      <p:sp>
        <p:nvSpPr>
          <p:cNvPr id="2"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none" baseline="0">
                <a:latin typeface="KG Blank Space Solid" panose="02000000000000000000" pitchFamily="2" charset="0"/>
              </a:defRPr>
            </a:lvl1pPr>
          </a:lstStyle>
          <a:p>
            <a:r>
              <a:rPr lang="fr-FR"/>
              <a:t>Modifiez le style du titre</a:t>
            </a:r>
          </a:p>
        </p:txBody>
      </p:sp>
      <p:pic>
        <p:nvPicPr>
          <p:cNvPr id="5" name="Imag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13037357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34870949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609600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11"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4990920"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pic>
        <p:nvPicPr>
          <p:cNvPr id="6" name="Imag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4689504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lement + texte">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49" y="537433"/>
            <a:ext cx="4990151"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6" name="Espace réservé du contenu 5"/>
          <p:cNvSpPr>
            <a:spLocks noGrp="1"/>
          </p:cNvSpPr>
          <p:nvPr>
            <p:ph sz="quarter" idx="10" hasCustomPrompt="1"/>
          </p:nvPr>
        </p:nvSpPr>
        <p:spPr>
          <a:xfrm>
            <a:off x="1814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37263436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e + élément">
    <p:spTree>
      <p:nvGrpSpPr>
        <p:cNvPr id="1" name=""/>
        <p:cNvGrpSpPr/>
        <p:nvPr/>
      </p:nvGrpSpPr>
      <p:grpSpPr>
        <a:xfrm>
          <a:off x="0" y="0"/>
          <a:ext cx="0" cy="0"/>
          <a:chOff x="0" y="0"/>
          <a:chExt cx="0" cy="0"/>
        </a:xfrm>
      </p:grpSpPr>
      <p:sp>
        <p:nvSpPr>
          <p:cNvPr id="2" name="Rectangle 1"/>
          <p:cNvSpPr/>
          <p:nvPr userDrawn="1"/>
        </p:nvSpPr>
        <p:spPr>
          <a:xfrm>
            <a:off x="609600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2925" y="537433"/>
            <a:ext cx="4990151" cy="969496"/>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
        <p:nvSpPr>
          <p:cNvPr id="6" name="Espace réservé du contenu 5"/>
          <p:cNvSpPr>
            <a:spLocks noGrp="1"/>
          </p:cNvSpPr>
          <p:nvPr>
            <p:ph sz="quarter" idx="10" hasCustomPrompt="1"/>
          </p:nvPr>
        </p:nvSpPr>
        <p:spPr>
          <a:xfrm>
            <a:off x="7910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pic>
        <p:nvPicPr>
          <p:cNvPr id="8" name="Imag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3799857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609600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11"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4990920"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29399922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387" cy="4729162"/>
          </a:xfrm>
          <a:prstGeom prst="rect">
            <a:avLst/>
          </a:prstGeom>
          <a:noFill/>
        </p:spPr>
        <p:txBody>
          <a:bodyPr lIns="0" tIns="0" rIns="0" bIns="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pic>
        <p:nvPicPr>
          <p:cNvPr id="6" name="Imag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3836340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u pleine page - fond gris">
    <p:spTree>
      <p:nvGrpSpPr>
        <p:cNvPr id="1" name=""/>
        <p:cNvGrpSpPr/>
        <p:nvPr/>
      </p:nvGrpSpPr>
      <p:grpSpPr>
        <a:xfrm>
          <a:off x="0" y="0"/>
          <a:ext cx="0" cy="0"/>
          <a:chOff x="0" y="0"/>
          <a:chExt cx="0" cy="0"/>
        </a:xfrm>
      </p:grpSpPr>
      <p:sp>
        <p:nvSpPr>
          <p:cNvPr id="2" name="Rectangle 1"/>
          <p:cNvSpPr/>
          <p:nvPr userDrawn="1"/>
        </p:nvSpPr>
        <p:spPr>
          <a:xfrm>
            <a:off x="550863" y="1589087"/>
            <a:ext cx="11101849" cy="47289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849" cy="4728910"/>
          </a:xfrm>
          <a:prstGeom prst="rect">
            <a:avLst/>
          </a:prstGeom>
          <a:noFill/>
        </p:spPr>
        <p:txBody>
          <a:bodyPr lIns="180000" tIns="180000" rIns="18000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14437614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e 2 colonnes ">
    <p:spTree>
      <p:nvGrpSpPr>
        <p:cNvPr id="1" name=""/>
        <p:cNvGrpSpPr/>
        <p:nvPr/>
      </p:nvGrpSpPr>
      <p:grpSpPr>
        <a:xfrm>
          <a:off x="0" y="0"/>
          <a:ext cx="0" cy="0"/>
          <a:chOff x="0" y="0"/>
          <a:chExt cx="0" cy="0"/>
        </a:xfrm>
      </p:grpSpPr>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6001" y="1602350"/>
            <a:ext cx="5285999" cy="4715650"/>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0" cap="none" baseline="0">
                <a:latin typeface="KG Blank Space Solid" panose="02000000000000000000" pitchFamily="2"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40000" y="1602350"/>
            <a:ext cx="5285999" cy="4715650"/>
          </a:xfrm>
          <a:prstGeom prst="roundRect">
            <a:avLst/>
          </a:prstGeom>
          <a:ln>
            <a:solidFill>
              <a:schemeClr val="accent1"/>
            </a:solidFill>
          </a:ln>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31493270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e 3 colonnes ">
    <p:spTree>
      <p:nvGrpSpPr>
        <p:cNvPr id="1" name=""/>
        <p:cNvGrpSpPr/>
        <p:nvPr/>
      </p:nvGrpSpPr>
      <p:grpSpPr>
        <a:xfrm>
          <a:off x="0" y="0"/>
          <a:ext cx="0" cy="0"/>
          <a:chOff x="0" y="0"/>
          <a:chExt cx="0" cy="0"/>
        </a:xfrm>
      </p:grpSpPr>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4421674"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
        <p:nvSpPr>
          <p:cNvPr id="19" name="Espace réservé du contenu 3">
            <a:extLst>
              <a:ext uri="{FF2B5EF4-FFF2-40B4-BE49-F238E27FC236}">
                <a16:creationId xmlns:a16="http://schemas.microsoft.com/office/drawing/2014/main" id="{97138148-A3EF-4385-895F-914BF413C76B}"/>
              </a:ext>
            </a:extLst>
          </p:cNvPr>
          <p:cNvSpPr>
            <a:spLocks noGrp="1"/>
          </p:cNvSpPr>
          <p:nvPr>
            <p:ph sz="half" idx="11"/>
          </p:nvPr>
        </p:nvSpPr>
        <p:spPr>
          <a:xfrm>
            <a:off x="8303349"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buFontTx/>
              <a:buNone/>
              <a:defRPr sz="1800" b="0" i="0" baseline="0">
                <a:latin typeface="Arial" panose="020B0604020202020204" pitchFamily="34" charset="0"/>
                <a:cs typeface="Arial" panose="020B0604020202020204" pitchFamily="34" charset="0"/>
              </a:defRPr>
            </a:lvl2pPr>
            <a:lvl3pPr marL="0" indent="0">
              <a:lnSpc>
                <a:spcPct val="100000"/>
              </a:lnSpc>
              <a:spcBef>
                <a:spcPts val="0"/>
              </a:spcBef>
              <a:buFontTx/>
              <a:buNone/>
              <a:defRPr sz="1800" b="0" i="0"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pic>
        <p:nvPicPr>
          <p:cNvPr id="8" name="Imag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50401"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Tree>
    <p:extLst>
      <p:ext uri="{BB962C8B-B14F-4D97-AF65-F5344CB8AC3E}">
        <p14:creationId xmlns:p14="http://schemas.microsoft.com/office/powerpoint/2010/main" val="5148832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e 4 colonnes ">
    <p:spTree>
      <p:nvGrpSpPr>
        <p:cNvPr id="1" name=""/>
        <p:cNvGrpSpPr/>
        <p:nvPr/>
      </p:nvGrpSpPr>
      <p:grpSpPr>
        <a:xfrm>
          <a:off x="0" y="0"/>
          <a:ext cx="0" cy="0"/>
          <a:chOff x="0" y="0"/>
          <a:chExt cx="0" cy="0"/>
        </a:xfrm>
      </p:grpSpPr>
      <p:sp>
        <p:nvSpPr>
          <p:cNvPr id="11" name="Espace réservé du contenu 3">
            <a:extLst>
              <a:ext uri="{FF2B5EF4-FFF2-40B4-BE49-F238E27FC236}">
                <a16:creationId xmlns:a16="http://schemas.microsoft.com/office/drawing/2014/main" id="{97138148-A3EF-4385-895F-914BF413C76B}"/>
              </a:ext>
            </a:extLst>
          </p:cNvPr>
          <p:cNvSpPr>
            <a:spLocks noGrp="1"/>
          </p:cNvSpPr>
          <p:nvPr userDrawn="1">
            <p:ph sz="half" idx="2" hasCustomPrompt="1"/>
          </p:nvPr>
        </p:nvSpPr>
        <p:spPr>
          <a:xfrm>
            <a:off x="539999" y="1589816"/>
            <a:ext cx="2376000" cy="4715650"/>
          </a:xfrm>
          <a:prstGeom prst="rect">
            <a:avLst/>
          </a:prstGeom>
          <a:ln>
            <a:noFill/>
          </a:ln>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0"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3452000"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1"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4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9276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pic>
        <p:nvPicPr>
          <p:cNvPr id="9" name="Imag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3052419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ortrait">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3092944"/>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8280239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5645888"/>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cs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sp>
        <p:nvSpPr>
          <p:cNvPr id="11" name="Espace réservé du texte 10"/>
          <p:cNvSpPr>
            <a:spLocks noGrp="1"/>
          </p:cNvSpPr>
          <p:nvPr>
            <p:ph type="body" sz="quarter" idx="11" hasCustomPrompt="1"/>
          </p:nvPr>
        </p:nvSpPr>
        <p:spPr>
          <a:xfrm>
            <a:off x="6646400" y="540001"/>
            <a:ext cx="5005849" cy="4578099"/>
          </a:xfrm>
          <a:prstGeom prst="rect">
            <a:avLst/>
          </a:prstGeom>
        </p:spPr>
        <p:txBody>
          <a:bodyPr/>
          <a:lstStyle>
            <a:lvl1pPr marL="0" indent="0">
              <a:buFontTx/>
              <a:buNone/>
              <a:defRPr sz="1800" i="1" cap="none">
                <a:solidFill>
                  <a:srgbClr val="000000"/>
                </a:solidFill>
                <a:latin typeface="Arial" panose="020B0604020202020204" pitchFamily="34" charset="0"/>
                <a:cs typeface="Arial" panose="020B0604020202020204" pitchFamily="34" charset="0"/>
              </a:defRPr>
            </a:lvl1pPr>
          </a:lstStyle>
          <a:p>
            <a:pPr lvl="0"/>
            <a:r>
              <a:rPr lang="fr-FR"/>
              <a:t>« Citation »</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24188830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32790151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37732639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Tree>
    <p:extLst>
      <p:ext uri="{BB962C8B-B14F-4D97-AF65-F5344CB8AC3E}">
        <p14:creationId xmlns:p14="http://schemas.microsoft.com/office/powerpoint/2010/main" val="3958214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lement + texte">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49" y="537433"/>
            <a:ext cx="4990151"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6" name="Espace réservé du contenu 5"/>
          <p:cNvSpPr>
            <a:spLocks noGrp="1"/>
          </p:cNvSpPr>
          <p:nvPr>
            <p:ph sz="quarter" idx="10" hasCustomPrompt="1"/>
          </p:nvPr>
        </p:nvSpPr>
        <p:spPr>
          <a:xfrm>
            <a:off x="1814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25229855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age de fin">
    <p:bg>
      <p:bgPr>
        <a:solidFill>
          <a:schemeClr val="accent1"/>
        </a:solidFill>
        <a:effectLst/>
      </p:bgPr>
    </p:bg>
    <p:spTree>
      <p:nvGrpSpPr>
        <p:cNvPr id="1" name=""/>
        <p:cNvGrpSpPr/>
        <p:nvPr/>
      </p:nvGrpSpPr>
      <p:grpSpPr>
        <a:xfrm>
          <a:off x="0" y="0"/>
          <a:ext cx="0" cy="0"/>
          <a:chOff x="0" y="0"/>
          <a:chExt cx="0" cy="0"/>
        </a:xfrm>
      </p:grpSpPr>
      <p:sp>
        <p:nvSpPr>
          <p:cNvPr id="2" name="ZoneTexte 1">
            <a:hlinkClick r:id="rId2"/>
          </p:cNvPr>
          <p:cNvSpPr txBox="1"/>
          <p:nvPr userDrawn="1"/>
        </p:nvSpPr>
        <p:spPr>
          <a:xfrm>
            <a:off x="2914621" y="5030747"/>
            <a:ext cx="4390768" cy="1554272"/>
          </a:xfrm>
          <a:prstGeom prst="rect">
            <a:avLst/>
          </a:prstGeom>
          <a:noFill/>
          <a:ln>
            <a:noFill/>
          </a:ln>
        </p:spPr>
        <p:txBody>
          <a:bodyPr wrap="square" lIns="0" tIns="0" rIns="0" bIns="0" rtlCol="0">
            <a:spAutoFit/>
          </a:bodyPr>
          <a:lstStyle/>
          <a:p>
            <a:r>
              <a:rPr lang="fr-FR" sz="1000">
                <a:solidFill>
                  <a:schemeClr val="bg1"/>
                </a:solidFill>
              </a:rPr>
              <a:t>12</a:t>
            </a:r>
            <a:r>
              <a:rPr lang="fr-FR" sz="1000" baseline="0">
                <a:solidFill>
                  <a:schemeClr val="bg1"/>
                </a:solidFill>
              </a:rPr>
              <a:t> rue </a:t>
            </a:r>
            <a:r>
              <a:rPr lang="fr-FR" sz="1000" baseline="0">
                <a:solidFill>
                  <a:schemeClr val="bg1"/>
                </a:solidFill>
                <a:latin typeface="Arial" panose="020B0604020202020204" pitchFamily="34" charset="0"/>
                <a:cs typeface="Arial" panose="020B0604020202020204" pitchFamily="34" charset="0"/>
              </a:rPr>
              <a:t>Pierre</a:t>
            </a:r>
            <a:r>
              <a:rPr lang="fr-FR" sz="1000" baseline="0">
                <a:solidFill>
                  <a:schemeClr val="bg1"/>
                </a:solidFill>
              </a:rPr>
              <a:t> Sémard</a:t>
            </a:r>
          </a:p>
          <a:p>
            <a:r>
              <a:rPr lang="fr-FR" sz="1000" baseline="0">
                <a:solidFill>
                  <a:schemeClr val="bg1"/>
                </a:solidFill>
              </a:rPr>
              <a:t>38000 Grenoble – France</a:t>
            </a:r>
          </a:p>
          <a:p>
            <a:pPr>
              <a:spcAft>
                <a:spcPts val="300"/>
              </a:spcAft>
            </a:pPr>
            <a:r>
              <a:rPr lang="fr-FR" sz="1000" baseline="0">
                <a:solidFill>
                  <a:schemeClr val="bg1"/>
                </a:solidFill>
              </a:rPr>
              <a:t>+33 4 76 70 60 60</a:t>
            </a:r>
          </a:p>
          <a:p>
            <a:r>
              <a:rPr lang="fr-FR" sz="1000" baseline="0">
                <a:solidFill>
                  <a:schemeClr val="bg1"/>
                </a:solidFill>
              </a:rPr>
              <a:t>98 rue Didot</a:t>
            </a:r>
          </a:p>
          <a:p>
            <a:pPr>
              <a:spcAft>
                <a:spcPts val="300"/>
              </a:spcAft>
            </a:pPr>
            <a:r>
              <a:rPr lang="fr-FR" sz="1000" baseline="0">
                <a:solidFill>
                  <a:schemeClr val="bg1"/>
                </a:solidFill>
              </a:rPr>
              <a:t>75014 Paris</a:t>
            </a:r>
          </a:p>
          <a:p>
            <a:r>
              <a:rPr lang="fr-FR" sz="1000" baseline="0">
                <a:solidFill>
                  <a:schemeClr val="bg1"/>
                </a:solidFill>
              </a:rPr>
              <a:t>info@grenoble-em.com</a:t>
            </a:r>
          </a:p>
          <a:p>
            <a:endParaRPr lang="fr-FR" sz="1000" baseline="0">
              <a:solidFill>
                <a:schemeClr val="bg1"/>
              </a:solidFill>
            </a:endParaRPr>
          </a:p>
          <a:p>
            <a:r>
              <a:rPr lang="fr-FR" sz="1200" b="1" baseline="0">
                <a:solidFill>
                  <a:schemeClr val="bg1"/>
                </a:solidFill>
                <a:latin typeface="Arial" panose="020B0604020202020204" pitchFamily="34" charset="0"/>
              </a:rPr>
              <a:t>grenoble-em.com</a:t>
            </a:r>
            <a:r>
              <a:rPr lang="fr-FR" sz="1000" b="1" baseline="0">
                <a:solidFill>
                  <a:schemeClr val="bg1"/>
                </a:solidFill>
                <a:latin typeface="Arial" panose="020B0604020202020204" pitchFamily="34" charset="0"/>
              </a:rPr>
              <a:t> </a:t>
            </a:r>
          </a:p>
          <a:p>
            <a:endParaRPr lang="fr-FR" sz="1400">
              <a:solidFill>
                <a:schemeClr val="bg1"/>
              </a:solidFill>
            </a:endParaRPr>
          </a:p>
        </p:txBody>
      </p:sp>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14478" y="5030747"/>
            <a:ext cx="2160000" cy="335062"/>
          </a:xfrm>
          <a:prstGeom prst="rect">
            <a:avLst/>
          </a:prstGeom>
        </p:spPr>
      </p:pic>
      <p:pic>
        <p:nvPicPr>
          <p:cNvPr id="6" name="Image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14478" y="5664875"/>
            <a:ext cx="864000" cy="337418"/>
          </a:xfrm>
          <a:prstGeom prst="rect">
            <a:avLst/>
          </a:prstGeom>
        </p:spPr>
      </p:pic>
      <p:cxnSp>
        <p:nvCxnSpPr>
          <p:cNvPr id="8" name="Connecteur droit 7"/>
          <p:cNvCxnSpPr/>
          <p:nvPr userDrawn="1"/>
        </p:nvCxnSpPr>
        <p:spPr>
          <a:xfrm>
            <a:off x="2914621" y="4759557"/>
            <a:ext cx="167792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userDrawn="1"/>
        </p:nvCxnSpPr>
        <p:spPr>
          <a:xfrm>
            <a:off x="5414478" y="4759558"/>
            <a:ext cx="2160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Image 12"/>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 15"/>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5270" y="5117873"/>
            <a:ext cx="2088000" cy="1436488"/>
          </a:xfrm>
          <a:prstGeom prst="rect">
            <a:avLst/>
          </a:prstGeom>
        </p:spPr>
      </p:pic>
    </p:spTree>
    <p:extLst>
      <p:ext uri="{BB962C8B-B14F-4D97-AF65-F5344CB8AC3E}">
        <p14:creationId xmlns:p14="http://schemas.microsoft.com/office/powerpoint/2010/main" val="12497428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G noir 1">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9340" y="5988048"/>
            <a:ext cx="850613" cy="672000"/>
          </a:xfrm>
          <a:prstGeom prst="rect">
            <a:avLst/>
          </a:prstGeom>
        </p:spPr>
      </p:pic>
    </p:spTree>
    <p:extLst>
      <p:ext uri="{BB962C8B-B14F-4D97-AF65-F5344CB8AC3E}">
        <p14:creationId xmlns:p14="http://schemas.microsoft.com/office/powerpoint/2010/main" val="154084708"/>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1_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sp>
        <p:nvSpPr>
          <p:cNvPr id="3" name="Espace réservé du contenu 2"/>
          <p:cNvSpPr>
            <a:spLocks noGrp="1"/>
          </p:cNvSpPr>
          <p:nvPr>
            <p:ph sz="quarter" idx="10"/>
          </p:nvPr>
        </p:nvSpPr>
        <p:spPr>
          <a:xfrm>
            <a:off x="550865" y="1589088"/>
            <a:ext cx="11101387" cy="4729162"/>
          </a:xfrm>
          <a:prstGeom prst="rect">
            <a:avLst/>
          </a:prstGeom>
          <a:noFill/>
        </p:spPr>
        <p:txBody>
          <a:bodyPr lIns="0" tIns="0" rIns="0" bIns="0"/>
          <a:lstStyle>
            <a:lvl1pPr>
              <a:defRPr sz="1800" cap="none">
                <a:solidFill>
                  <a:schemeClr val="tx1"/>
                </a:solidFill>
                <a:latin typeface="+mn-lt"/>
              </a:defRPr>
            </a:lvl1pPr>
          </a:lstStyle>
          <a:p>
            <a:pPr lvl="0"/>
            <a:r>
              <a:rPr lang="fr-FR"/>
              <a:t>Modifier les styles du texte du masque</a:t>
            </a:r>
          </a:p>
        </p:txBody>
      </p:sp>
      <p:pic>
        <p:nvPicPr>
          <p:cNvPr id="6" name="Imag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
        <p:nvSpPr>
          <p:cNvPr id="8"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pic>
        <p:nvPicPr>
          <p:cNvPr id="9" name="Imag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36015639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endParaRPr lang="fr-FR">
              <a:solidFill>
                <a:prstClr val="black">
                  <a:tint val="75000"/>
                </a:prstClr>
              </a:solidFill>
            </a:endParaRPr>
          </a:p>
        </p:txBody>
      </p:sp>
      <p:sp>
        <p:nvSpPr>
          <p:cNvPr id="5" name="Footer Placeholder 4"/>
          <p:cNvSpPr>
            <a:spLocks noGrp="1"/>
          </p:cNvSpPr>
          <p:nvPr>
            <p:ph type="ftr" sz="quarter" idx="11"/>
          </p:nvPr>
        </p:nvSpPr>
        <p:spPr/>
        <p:txBody>
          <a:bodyPr/>
          <a:lstStyle/>
          <a:p>
            <a:endParaRPr lang="fr-FR">
              <a:solidFill>
                <a:prstClr val="black">
                  <a:tint val="75000"/>
                </a:prstClr>
              </a:solidFill>
            </a:endParaRPr>
          </a:p>
        </p:txBody>
      </p:sp>
      <p:sp>
        <p:nvSpPr>
          <p:cNvPr id="6" name="Slide Number Placeholder 5"/>
          <p:cNvSpPr>
            <a:spLocks noGrp="1"/>
          </p:cNvSpPr>
          <p:nvPr>
            <p:ph type="sldNum" sz="quarter" idx="12"/>
          </p:nvPr>
        </p:nvSpPr>
        <p:spPr/>
        <p:txBody>
          <a:bodyPr/>
          <a:lstStyle/>
          <a:p>
            <a:fld id="{AC2D0395-2F4D-400B-A1A1-D2EC1F08F2F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9043670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917330071"/>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a:xfrm>
            <a:off x="8610600" y="6356352"/>
            <a:ext cx="2743200" cy="365125"/>
          </a:xfrm>
          <a:prstGeom prst="rect">
            <a:avLst/>
          </a:prstGeom>
        </p:spPr>
        <p:txBody>
          <a:bodyPr/>
          <a:lstStyle/>
          <a:p>
            <a:fld id="{3FBE8A2E-CD68-4CDE-A548-5EA1D230D446}" type="slidenum">
              <a:rPr lang="fr-FR" smtClean="0"/>
              <a:t>‹N°›</a:t>
            </a:fld>
            <a:endParaRPr lang="fr-FR"/>
          </a:p>
        </p:txBody>
      </p:sp>
    </p:spTree>
    <p:extLst>
      <p:ext uri="{BB962C8B-B14F-4D97-AF65-F5344CB8AC3E}">
        <p14:creationId xmlns:p14="http://schemas.microsoft.com/office/powerpoint/2010/main" val="19078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3727061885"/>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Tree>
    <p:extLst>
      <p:ext uri="{BB962C8B-B14F-4D97-AF65-F5344CB8AC3E}">
        <p14:creationId xmlns:p14="http://schemas.microsoft.com/office/powerpoint/2010/main" val="28857124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41883480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8" y="6317999"/>
            <a:ext cx="360000" cy="360000"/>
          </a:xfrm>
          <a:prstGeom prst="rect">
            <a:avLst/>
          </a:prstGeom>
        </p:spPr>
      </p:pic>
    </p:spTree>
    <p:extLst>
      <p:ext uri="{BB962C8B-B14F-4D97-AF65-F5344CB8AC3E}">
        <p14:creationId xmlns:p14="http://schemas.microsoft.com/office/powerpoint/2010/main" val="964152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e + élément">
    <p:spTree>
      <p:nvGrpSpPr>
        <p:cNvPr id="1" name=""/>
        <p:cNvGrpSpPr/>
        <p:nvPr/>
      </p:nvGrpSpPr>
      <p:grpSpPr>
        <a:xfrm>
          <a:off x="0" y="0"/>
          <a:ext cx="0" cy="0"/>
          <a:chOff x="0" y="0"/>
          <a:chExt cx="0" cy="0"/>
        </a:xfrm>
      </p:grpSpPr>
      <p:sp>
        <p:nvSpPr>
          <p:cNvPr id="2" name="Rectangle 1"/>
          <p:cNvSpPr/>
          <p:nvPr userDrawn="1"/>
        </p:nvSpPr>
        <p:spPr>
          <a:xfrm>
            <a:off x="609600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2925" y="537433"/>
            <a:ext cx="4990151" cy="969496"/>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
        <p:nvSpPr>
          <p:cNvPr id="6" name="Espace réservé du contenu 5"/>
          <p:cNvSpPr>
            <a:spLocks noGrp="1"/>
          </p:cNvSpPr>
          <p:nvPr>
            <p:ph sz="quarter" idx="10" hasCustomPrompt="1"/>
          </p:nvPr>
        </p:nvSpPr>
        <p:spPr>
          <a:xfrm>
            <a:off x="7910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18782760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ED7F07-31CE-43EF-AF7E-D83D9960052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394A802-5C3C-4070-BB40-5991041F6D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0313B2F-4CF7-42ED-B00E-C67A09D35F4E}"/>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C70A2649-FB59-4768-9E12-831674E0621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A884403-32D9-4994-B7F2-543B8ABB7039}"/>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6660410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4D93F6-344F-40B3-A36D-CB36A5DE19F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CE99CFD-42F6-45E2-A85C-6C4F5A7AD09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9925F-343F-4F32-BA13-BE60BCD2F28C}"/>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DBD6E6B0-0CCA-4E73-BF67-B9812877F15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6F800D3-E7BA-44D7-BDB2-7B14B9CC8CA8}"/>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228119718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A44914-9677-4FF5-96D8-41CE5E36494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766C0C4-6EE8-4470-B2D2-EA42A53023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D8FA8E9A-CBC7-4F73-BC4A-85E4F7CDD69B}"/>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86E7D865-7273-401A-889E-694B613D5A4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BA99B5F-DCE5-44C9-8089-65A180101F70}"/>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27165479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B5268F-1818-45A2-991C-5D81B06D462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02CF028-CD89-40DC-BD48-B4A3C66D3C9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D162E42-BB7F-4D75-A22D-096BBD45AC77}"/>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D0A9ED4-082C-4507-ADBB-B79BCED2E355}"/>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89D2B353-F74B-4555-9F8F-C87C4B222BA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1E03D8D-6F40-4B80-B46D-4E2DA2408AF4}"/>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53444306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4E99FF-6AAC-4200-9B62-E31C0762F03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2CC2E38-AED8-445C-B0D5-F8A2AF2C33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F0590423-D676-4E32-B94C-1FE88838643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F3BF490-EFC4-4F45-B7EB-931C820430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93B2550-D063-49E5-B157-09C81EC1A8EF}"/>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DE44FEA-646E-4797-BED6-722B09132C52}"/>
              </a:ext>
            </a:extLst>
          </p:cNvPr>
          <p:cNvSpPr>
            <a:spLocks noGrp="1"/>
          </p:cNvSpPr>
          <p:nvPr>
            <p:ph type="dt" sz="half" idx="10"/>
          </p:nvPr>
        </p:nvSpPr>
        <p:spPr/>
        <p:txBody>
          <a:bodyPr/>
          <a:lstStyle/>
          <a:p>
            <a:endParaRPr lang="fr-FR"/>
          </a:p>
        </p:txBody>
      </p:sp>
      <p:sp>
        <p:nvSpPr>
          <p:cNvPr id="8" name="Espace réservé du pied de page 7">
            <a:extLst>
              <a:ext uri="{FF2B5EF4-FFF2-40B4-BE49-F238E27FC236}">
                <a16:creationId xmlns:a16="http://schemas.microsoft.com/office/drawing/2014/main" id="{560C48A2-26F5-4817-8E93-0DABDA19BC52}"/>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EA91035-8377-4594-93DE-40EDDFA53BA7}"/>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40870906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637EF6-0DD6-4E83-B244-A061C389B5E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006B9B98-B1C8-4483-B607-8DD8115EA537}"/>
              </a:ext>
            </a:extLst>
          </p:cNvPr>
          <p:cNvSpPr>
            <a:spLocks noGrp="1"/>
          </p:cNvSpPr>
          <p:nvPr>
            <p:ph type="dt" sz="half" idx="10"/>
          </p:nvPr>
        </p:nvSpPr>
        <p:spPr/>
        <p:txBody>
          <a:bodyPr/>
          <a:lstStyle/>
          <a:p>
            <a:endParaRPr lang="fr-FR"/>
          </a:p>
        </p:txBody>
      </p:sp>
      <p:sp>
        <p:nvSpPr>
          <p:cNvPr id="4" name="Espace réservé du pied de page 3">
            <a:extLst>
              <a:ext uri="{FF2B5EF4-FFF2-40B4-BE49-F238E27FC236}">
                <a16:creationId xmlns:a16="http://schemas.microsoft.com/office/drawing/2014/main" id="{AECC84F7-2783-4706-8A94-EFD1DCD96397}"/>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525464A-0FF1-45D9-BB3B-79B41D0E21A1}"/>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61619280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4143C4D-3A5E-48E0-A822-C14FE28363C4}"/>
              </a:ext>
            </a:extLst>
          </p:cNvPr>
          <p:cNvSpPr>
            <a:spLocks noGrp="1"/>
          </p:cNvSpPr>
          <p:nvPr>
            <p:ph type="dt" sz="half" idx="10"/>
          </p:nvPr>
        </p:nvSpPr>
        <p:spPr/>
        <p:txBody>
          <a:bodyPr/>
          <a:lstStyle/>
          <a:p>
            <a:endParaRPr lang="fr-FR"/>
          </a:p>
        </p:txBody>
      </p:sp>
      <p:sp>
        <p:nvSpPr>
          <p:cNvPr id="3" name="Espace réservé du pied de page 2">
            <a:extLst>
              <a:ext uri="{FF2B5EF4-FFF2-40B4-BE49-F238E27FC236}">
                <a16:creationId xmlns:a16="http://schemas.microsoft.com/office/drawing/2014/main" id="{BBA18F4E-94F9-4FC2-9F26-8B01B5BAFC9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420F526-7BB8-408E-BBA3-28739422766F}"/>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34617631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9BC1C5-EC0E-43EF-961D-5A8CB2B994C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730BAD0-6BF4-4D5F-9D81-811098C07D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7AA43C1-2A5A-4F2E-B3C4-5BEBC8CA81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54BD6B4-A879-4F62-9EED-708843F8917D}"/>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3EA71E18-0314-4EED-8796-D4BEFC4D202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36A4689-02E1-4DFD-B950-A24CD11B8FAE}"/>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347183024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66E0E2-7421-4480-B783-82B7FD4F893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9344F4F-9298-4CA6-8CAF-9EECE9123F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882D3272-0E87-4795-B282-3419E0F4EF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0709442-C64B-4E58-B26F-83B450CCFA34}"/>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5CDDCB56-AE9A-46DB-800F-428693C9F8D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7E3A6FB-B58A-4A6B-9A7E-6DC7F87BD91B}"/>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5434767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9A53F1-479A-41FD-9F41-FF9BBA755CBD}"/>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8F5C4F7-3403-4E90-94D3-B2E19FD0B44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E68D0D-EAB1-47CA-BFD7-4E2F0C923F9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C367C970-06E7-4B8B-9C6C-3D9D7152DCE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9A8DA45-0859-4D23-9B3E-FC408D54F656}"/>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3051028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387" cy="4729162"/>
          </a:xfrm>
          <a:prstGeom prst="rect">
            <a:avLst/>
          </a:prstGeom>
          <a:noFill/>
        </p:spPr>
        <p:txBody>
          <a:bodyPr lIns="0" tIns="0" rIns="0" bIns="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spTree>
    <p:extLst>
      <p:ext uri="{BB962C8B-B14F-4D97-AF65-F5344CB8AC3E}">
        <p14:creationId xmlns:p14="http://schemas.microsoft.com/office/powerpoint/2010/main" val="103833679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48D61B5-F9B9-4B4E-A46F-726248383D8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987D0F76-351E-4530-A007-93CC70B7B3F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74004D8-17CA-4918-A66C-C100951523DB}"/>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F777D825-EDEC-4B57-9174-AFB5E4CC70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BA9B7DC-5D9A-4AF9-A7E8-C4E6DE18C3A7}"/>
              </a:ext>
            </a:extLst>
          </p:cNvPr>
          <p:cNvSpPr>
            <a:spLocks noGrp="1"/>
          </p:cNvSpPr>
          <p:nvPr>
            <p:ph type="sldNum" sz="quarter" idx="12"/>
          </p:nvPr>
        </p:nvSpPr>
        <p:spPr/>
        <p:txBody>
          <a:bodyPr/>
          <a:lstStyle/>
          <a:p>
            <a:fld id="{5033D1C2-823B-4BB8-A694-E9452FC947B3}" type="slidenum">
              <a:rPr lang="fr-FR" smtClean="0"/>
              <a:t>‹N°›</a:t>
            </a:fld>
            <a:endParaRPr lang="fr-FR"/>
          </a:p>
        </p:txBody>
      </p:sp>
    </p:spTree>
    <p:extLst>
      <p:ext uri="{BB962C8B-B14F-4D97-AF65-F5344CB8AC3E}">
        <p14:creationId xmlns:p14="http://schemas.microsoft.com/office/powerpoint/2010/main" val="726995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 name="Espace réservé du numéro de diapositive 5">
            <a:extLst>
              <a:ext uri="{FF2B5EF4-FFF2-40B4-BE49-F238E27FC236}">
                <a16:creationId xmlns:a16="http://schemas.microsoft.com/office/drawing/2014/main" id="{6309CA49-F1A1-43E6-0A7B-D7E2BB7C6F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3D1C2-823B-4BB8-A694-E9452FC947B3}" type="slidenum">
              <a:rPr lang="fr-FR" smtClean="0"/>
              <a:t>‹N°›</a:t>
            </a:fld>
            <a:endParaRPr lang="fr-FR"/>
          </a:p>
        </p:txBody>
      </p:sp>
    </p:spTree>
    <p:extLst>
      <p:ext uri="{BB962C8B-B14F-4D97-AF65-F5344CB8AC3E}">
        <p14:creationId xmlns:p14="http://schemas.microsoft.com/office/powerpoint/2010/main" val="15971568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2" name="Espace réservé du numéro de diapositive 5">
            <a:extLst>
              <a:ext uri="{FF2B5EF4-FFF2-40B4-BE49-F238E27FC236}">
                <a16:creationId xmlns:a16="http://schemas.microsoft.com/office/drawing/2014/main" id="{E87C0CCA-1B96-DF41-F0F7-B31F3525DD9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‹N°›</a:t>
            </a:fld>
            <a:endParaRPr lang="fr-FR"/>
          </a:p>
        </p:txBody>
      </p:sp>
    </p:spTree>
    <p:extLst>
      <p:ext uri="{BB962C8B-B14F-4D97-AF65-F5344CB8AC3E}">
        <p14:creationId xmlns:p14="http://schemas.microsoft.com/office/powerpoint/2010/main" val="166160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u pleine page - fond gris">
    <p:spTree>
      <p:nvGrpSpPr>
        <p:cNvPr id="1" name=""/>
        <p:cNvGrpSpPr/>
        <p:nvPr/>
      </p:nvGrpSpPr>
      <p:grpSpPr>
        <a:xfrm>
          <a:off x="0" y="0"/>
          <a:ext cx="0" cy="0"/>
          <a:chOff x="0" y="0"/>
          <a:chExt cx="0" cy="0"/>
        </a:xfrm>
      </p:grpSpPr>
      <p:sp>
        <p:nvSpPr>
          <p:cNvPr id="2" name="Rectangle 1"/>
          <p:cNvSpPr/>
          <p:nvPr userDrawn="1"/>
        </p:nvSpPr>
        <p:spPr>
          <a:xfrm>
            <a:off x="550863" y="1589087"/>
            <a:ext cx="11101849" cy="47289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849" cy="4728910"/>
          </a:xfrm>
          <a:prstGeom prst="rect">
            <a:avLst/>
          </a:prstGeom>
          <a:noFill/>
        </p:spPr>
        <p:txBody>
          <a:bodyPr lIns="180000" tIns="180000" rIns="18000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spTree>
    <p:extLst>
      <p:ext uri="{BB962C8B-B14F-4D97-AF65-F5344CB8AC3E}">
        <p14:creationId xmlns:p14="http://schemas.microsoft.com/office/powerpoint/2010/main" val="2361387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2.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image" Target="../media/image10.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theme" Target="../theme/theme3.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1466247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p:hf hdr="0" ftr="0" dt="0"/>
  <p:txStyles>
    <p:title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9BAF2-3BD0-48AA-A0F7-123D3465035A}" type="slidenum">
              <a:rPr lang="fr-FR" smtClean="0"/>
              <a:t>‹N°›</a:t>
            </a:fld>
            <a:endParaRPr lang="fr-FR"/>
          </a:p>
        </p:txBody>
      </p:sp>
    </p:spTree>
    <p:extLst>
      <p:ext uri="{BB962C8B-B14F-4D97-AF65-F5344CB8AC3E}">
        <p14:creationId xmlns:p14="http://schemas.microsoft.com/office/powerpoint/2010/main" val="373733433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43" r:id="rId14"/>
  </p:sldLayoutIdLst>
  <p:hf hdr="0" ftr="0" dt="0"/>
  <p:txStyles>
    <p:titleStyle>
      <a:lvl1pPr algn="l" defTabSz="914400" rtl="0" eaLnBrk="1" latinLnBrk="0" hangingPunct="1">
        <a:lnSpc>
          <a:spcPct val="90000"/>
        </a:lnSpc>
        <a:spcBef>
          <a:spcPct val="0"/>
        </a:spcBef>
        <a:buNone/>
        <a:defRPr lang="fr-FR" sz="3500" b="1" kern="1200" cap="none" baseline="0" dirty="0">
          <a:solidFill>
            <a:srgbClr val="F79646"/>
          </a:solidFill>
          <a:latin typeface="KG Blank Space Solid"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Image 10"/>
          <p:cNvPicPr>
            <a:picLocks noChangeAspect="1"/>
          </p:cNvPicPr>
          <p:nvPr userDrawn="1"/>
        </p:nvPicPr>
        <p:blipFill>
          <a:blip r:embed="rId29" cstate="screen">
            <a:duotone>
              <a:prstClr val="black"/>
              <a:srgbClr val="4BACC6">
                <a:tint val="45000"/>
                <a:satMod val="400000"/>
              </a:srgbClr>
            </a:duotone>
            <a:extLst>
              <a:ext uri="{28A0092B-C50C-407E-A947-70E740481C1C}">
                <a14:useLocalDpi xmlns:a14="http://schemas.microsoft.com/office/drawing/2010/main"/>
              </a:ext>
            </a:extLst>
          </a:blip>
          <a:srcRect/>
          <a:stretch>
            <a:fillRect/>
          </a:stretch>
        </p:blipFill>
        <p:spPr bwMode="auto">
          <a:xfrm>
            <a:off x="9647081" y="5955964"/>
            <a:ext cx="24003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594990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Lst>
  <p:hf hdr="0" ftr="0" dt="0"/>
  <p:txStyles>
    <p:title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DBAA09A-971E-46C6-B864-651ADD3D34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6B7C5AC-38F7-403B-93F0-9A12F1F226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ED411F-E417-48F1-9C5B-368273BC80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a:extLst>
              <a:ext uri="{FF2B5EF4-FFF2-40B4-BE49-F238E27FC236}">
                <a16:creationId xmlns:a16="http://schemas.microsoft.com/office/drawing/2014/main" id="{F486CE8D-AB22-4DC0-8F72-6042174F6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6FB4ACB8-4D36-42DB-8DC9-7EF236A69A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3D1C2-823B-4BB8-A694-E9452FC947B3}" type="slidenum">
              <a:rPr lang="fr-FR" smtClean="0"/>
              <a:t>‹N°›</a:t>
            </a:fld>
            <a:endParaRPr lang="fr-FR"/>
          </a:p>
        </p:txBody>
      </p:sp>
    </p:spTree>
    <p:extLst>
      <p:ext uri="{BB962C8B-B14F-4D97-AF65-F5344CB8AC3E}">
        <p14:creationId xmlns:p14="http://schemas.microsoft.com/office/powerpoint/2010/main" val="2626560556"/>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4" r:id="rId12"/>
    <p:sldLayoutId id="2147483745"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8.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5.png"/><Relationship Id="rId7" Type="http://schemas.openxmlformats.org/officeDocument/2006/relationships/diagramQuickStyle" Target="../diagrams/quickStyle1.xml"/><Relationship Id="rId2" Type="http://schemas.openxmlformats.org/officeDocument/2006/relationships/notesSlide" Target="../notesSlides/notesSlide13.xml"/><Relationship Id="rId1" Type="http://schemas.openxmlformats.org/officeDocument/2006/relationships/slideLayout" Target="../slideLayouts/slideLayout2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6.pn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5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1.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71.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7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7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8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8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81.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8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8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40.xml"/><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40.xm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1.sv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285419" y="-498264"/>
            <a:ext cx="9144000" cy="2387600"/>
          </a:xfrm>
        </p:spPr>
        <p:txBody>
          <a:bodyPr>
            <a:normAutofit/>
          </a:bodyPr>
          <a:lstStyle/>
          <a:p>
            <a:r>
              <a:rPr lang="fr-FR" sz="8800" b="1" dirty="0">
                <a:solidFill>
                  <a:schemeClr val="tx1">
                    <a:lumMod val="75000"/>
                    <a:lumOff val="25000"/>
                  </a:schemeClr>
                </a:solidFill>
                <a:latin typeface="Adelle Sans" pitchFamily="2" charset="77"/>
                <a:cs typeface="Damascus" pitchFamily="2" charset="-78"/>
              </a:rPr>
              <a:t>PIA 3</a:t>
            </a:r>
          </a:p>
        </p:txBody>
      </p:sp>
      <p:sp>
        <p:nvSpPr>
          <p:cNvPr id="4" name="Rectangle 3"/>
          <p:cNvSpPr/>
          <p:nvPr/>
        </p:nvSpPr>
        <p:spPr>
          <a:xfrm>
            <a:off x="602750" y="776734"/>
            <a:ext cx="205327" cy="841071"/>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03A97C1-9ECC-094D-8887-17D3453181A9}"/>
              </a:ext>
            </a:extLst>
          </p:cNvPr>
          <p:cNvSpPr txBox="1"/>
          <p:nvPr/>
        </p:nvSpPr>
        <p:spPr>
          <a:xfrm>
            <a:off x="-79513" y="2922104"/>
            <a:ext cx="184731" cy="369332"/>
          </a:xfrm>
          <a:prstGeom prst="rect">
            <a:avLst/>
          </a:prstGeom>
          <a:noFill/>
        </p:spPr>
        <p:txBody>
          <a:bodyPr wrap="none" rtlCol="0">
            <a:spAutoFit/>
          </a:bodyPr>
          <a:lstStyle/>
          <a:p>
            <a:endParaRPr lang="fr-FR" dirty="0"/>
          </a:p>
        </p:txBody>
      </p:sp>
      <p:pic>
        <p:nvPicPr>
          <p:cNvPr id="9" name="Picture 1" descr="Une image contenant texte, Police, capture d’écran&#10;&#10;Le contenu généré par l’IA peut être incorrect.">
            <a:extLst>
              <a:ext uri="{FF2B5EF4-FFF2-40B4-BE49-F238E27FC236}">
                <a16:creationId xmlns:a16="http://schemas.microsoft.com/office/drawing/2014/main" id="{24A02D52-6A22-27B8-342A-3C25C18266A4}"/>
              </a:ext>
            </a:extLst>
          </p:cNvPr>
          <p:cNvPicPr>
            <a:picLocks noChangeAspect="1"/>
          </p:cNvPicPr>
          <p:nvPr/>
        </p:nvPicPr>
        <p:blipFill>
          <a:blip r:embed="rId2"/>
          <a:stretch>
            <a:fillRect/>
          </a:stretch>
        </p:blipFill>
        <p:spPr>
          <a:xfrm>
            <a:off x="2114877" y="4750382"/>
            <a:ext cx="5513926" cy="1434364"/>
          </a:xfrm>
          <a:prstGeom prst="rect">
            <a:avLst/>
          </a:prstGeom>
          <a:ln w="38100">
            <a:solidFill>
              <a:srgbClr val="FFC000"/>
            </a:solidFill>
          </a:ln>
        </p:spPr>
      </p:pic>
      <p:grpSp>
        <p:nvGrpSpPr>
          <p:cNvPr id="10" name="Groupe 9">
            <a:extLst>
              <a:ext uri="{FF2B5EF4-FFF2-40B4-BE49-F238E27FC236}">
                <a16:creationId xmlns:a16="http://schemas.microsoft.com/office/drawing/2014/main" id="{66B436A1-13CA-0EC1-C1DE-3460D94318AA}"/>
              </a:ext>
            </a:extLst>
          </p:cNvPr>
          <p:cNvGrpSpPr/>
          <p:nvPr/>
        </p:nvGrpSpPr>
        <p:grpSpPr>
          <a:xfrm>
            <a:off x="8052478" y="4750382"/>
            <a:ext cx="2024645" cy="1456600"/>
            <a:chOff x="0" y="0"/>
            <a:chExt cx="2178548" cy="1403728"/>
          </a:xfrm>
        </p:grpSpPr>
        <p:sp>
          <p:nvSpPr>
            <p:cNvPr id="13" name="Rectangle 12">
              <a:extLst>
                <a:ext uri="{FF2B5EF4-FFF2-40B4-BE49-F238E27FC236}">
                  <a16:creationId xmlns:a16="http://schemas.microsoft.com/office/drawing/2014/main" id="{1104DD41-DA42-9BC9-4E34-4EC9BB958926}"/>
                </a:ext>
              </a:extLst>
            </p:cNvPr>
            <p:cNvSpPr/>
            <p:nvPr/>
          </p:nvSpPr>
          <p:spPr>
            <a:xfrm flipH="1">
              <a:off x="0" y="0"/>
              <a:ext cx="2178548" cy="1403728"/>
            </a:xfrm>
            <a:prstGeom prst="rect">
              <a:avLst/>
            </a:prstGeom>
            <a:solidFill>
              <a:srgbClr val="FFC000">
                <a:alpha val="0"/>
              </a:srgbClr>
            </a:solidFill>
            <a:ln w="38100" cap="rnd">
              <a:solidFill>
                <a:srgbClr val="FFC000"/>
              </a:solidFill>
              <a:round/>
            </a:ln>
          </p:spPr>
          <p:style>
            <a:lnRef idx="2">
              <a:schemeClr val="dk1">
                <a:shade val="50000"/>
              </a:schemeClr>
            </a:lnRef>
            <a:fillRef idx="1">
              <a:schemeClr val="dk1"/>
            </a:fillRef>
            <a:effectRef idx="0">
              <a:schemeClr val="dk1"/>
            </a:effectRef>
            <a:fontRef idx="minor">
              <a:schemeClr val="lt1"/>
            </a:fontRef>
          </p:style>
          <p:txBody>
            <a:bodyPr rtlCol="0" anchor="ctr"/>
            <a:lstStyle/>
            <a:p>
              <a:endParaRPr lang="fr-FR"/>
            </a:p>
          </p:txBody>
        </p:sp>
        <p:pic>
          <p:nvPicPr>
            <p:cNvPr id="14" name="Picture 6">
              <a:extLst>
                <a:ext uri="{FF2B5EF4-FFF2-40B4-BE49-F238E27FC236}">
                  <a16:creationId xmlns:a16="http://schemas.microsoft.com/office/drawing/2014/main" id="{5D99AE5B-7679-79BA-4BF4-B3E58E06F9D1}"/>
                </a:ext>
              </a:extLst>
            </p:cNvPr>
            <p:cNvPicPr>
              <a:picLocks noChangeAspect="1"/>
            </p:cNvPicPr>
            <p:nvPr/>
          </p:nvPicPr>
          <p:blipFill>
            <a:blip r:embed="rId3"/>
            <a:stretch>
              <a:fillRect/>
            </a:stretch>
          </p:blipFill>
          <p:spPr>
            <a:xfrm>
              <a:off x="1084581" y="733568"/>
              <a:ext cx="946785" cy="173990"/>
            </a:xfrm>
            <a:prstGeom prst="rect">
              <a:avLst/>
            </a:prstGeom>
          </p:spPr>
        </p:pic>
        <p:pic>
          <p:nvPicPr>
            <p:cNvPr id="15" name="Picture 4">
              <a:extLst>
                <a:ext uri="{FF2B5EF4-FFF2-40B4-BE49-F238E27FC236}">
                  <a16:creationId xmlns:a16="http://schemas.microsoft.com/office/drawing/2014/main" id="{279139E7-44E7-56D7-9897-794559483109}"/>
                </a:ext>
              </a:extLst>
            </p:cNvPr>
            <p:cNvPicPr>
              <a:picLocks noChangeAspect="1"/>
            </p:cNvPicPr>
            <p:nvPr/>
          </p:nvPicPr>
          <p:blipFill rotWithShape="1">
            <a:blip r:embed="rId4"/>
            <a:srcRect l="5098" t="2790" r="8393" b="1"/>
            <a:stretch>
              <a:fillRect/>
            </a:stretch>
          </p:blipFill>
          <p:spPr bwMode="auto">
            <a:xfrm>
              <a:off x="1078273" y="151261"/>
              <a:ext cx="946785" cy="525145"/>
            </a:xfrm>
            <a:prstGeom prst="rect">
              <a:avLst/>
            </a:prstGeom>
            <a:ln>
              <a:noFill/>
            </a:ln>
            <a:extLst>
              <a:ext uri="{53640926-AAD7-44D8-BBD7-CCE9431645EC}">
                <a14:shadowObscured xmlns:a14="http://schemas.microsoft.com/office/drawing/2010/main"/>
              </a:ext>
            </a:extLst>
          </p:spPr>
        </p:pic>
        <p:pic>
          <p:nvPicPr>
            <p:cNvPr id="16" name="Picture 5">
              <a:extLst>
                <a:ext uri="{FF2B5EF4-FFF2-40B4-BE49-F238E27FC236}">
                  <a16:creationId xmlns:a16="http://schemas.microsoft.com/office/drawing/2014/main" id="{2C1176AE-076D-4953-246A-9F4500178201}"/>
                </a:ext>
              </a:extLst>
            </p:cNvPr>
            <p:cNvPicPr>
              <a:picLocks noChangeAspect="1"/>
            </p:cNvPicPr>
            <p:nvPr/>
          </p:nvPicPr>
          <p:blipFill>
            <a:blip r:embed="rId5"/>
            <a:stretch>
              <a:fillRect/>
            </a:stretch>
          </p:blipFill>
          <p:spPr>
            <a:xfrm>
              <a:off x="94505" y="750351"/>
              <a:ext cx="854710" cy="525145"/>
            </a:xfrm>
            <a:prstGeom prst="rect">
              <a:avLst/>
            </a:prstGeom>
          </p:spPr>
        </p:pic>
        <p:pic>
          <p:nvPicPr>
            <p:cNvPr id="17" name="Picture 2">
              <a:extLst>
                <a:ext uri="{FF2B5EF4-FFF2-40B4-BE49-F238E27FC236}">
                  <a16:creationId xmlns:a16="http://schemas.microsoft.com/office/drawing/2014/main" id="{94AEB213-8617-2790-048D-1CD686D472AF}"/>
                </a:ext>
              </a:extLst>
            </p:cNvPr>
            <p:cNvPicPr>
              <a:picLocks noChangeAspect="1"/>
            </p:cNvPicPr>
            <p:nvPr/>
          </p:nvPicPr>
          <p:blipFill>
            <a:blip r:embed="rId6"/>
            <a:stretch>
              <a:fillRect/>
            </a:stretch>
          </p:blipFill>
          <p:spPr>
            <a:xfrm>
              <a:off x="1050470" y="970668"/>
              <a:ext cx="974589" cy="305435"/>
            </a:xfrm>
            <a:prstGeom prst="rect">
              <a:avLst/>
            </a:prstGeom>
          </p:spPr>
        </p:pic>
        <p:pic>
          <p:nvPicPr>
            <p:cNvPr id="18" name="Picture 3">
              <a:extLst>
                <a:ext uri="{FF2B5EF4-FFF2-40B4-BE49-F238E27FC236}">
                  <a16:creationId xmlns:a16="http://schemas.microsoft.com/office/drawing/2014/main" id="{2A328A5E-7C76-ECD6-9CA3-999E8B951DA6}"/>
                </a:ext>
              </a:extLst>
            </p:cNvPr>
            <p:cNvPicPr>
              <a:picLocks noChangeAspect="1"/>
            </p:cNvPicPr>
            <p:nvPr/>
          </p:nvPicPr>
          <p:blipFill>
            <a:blip r:embed="rId7"/>
            <a:stretch>
              <a:fillRect/>
            </a:stretch>
          </p:blipFill>
          <p:spPr>
            <a:xfrm>
              <a:off x="113424" y="151261"/>
              <a:ext cx="854075" cy="525145"/>
            </a:xfrm>
            <a:prstGeom prst="rect">
              <a:avLst/>
            </a:prstGeom>
          </p:spPr>
        </p:pic>
      </p:grpSp>
      <p:sp>
        <p:nvSpPr>
          <p:cNvPr id="25" name="Sous-titre 2">
            <a:extLst>
              <a:ext uri="{FF2B5EF4-FFF2-40B4-BE49-F238E27FC236}">
                <a16:creationId xmlns:a16="http://schemas.microsoft.com/office/drawing/2014/main" id="{C989260C-9E2D-7835-AB6F-D2B8B5FC0A8F}"/>
              </a:ext>
            </a:extLst>
          </p:cNvPr>
          <p:cNvSpPr txBox="1">
            <a:spLocks/>
          </p:cNvSpPr>
          <p:nvPr/>
        </p:nvSpPr>
        <p:spPr>
          <a:xfrm>
            <a:off x="1155403" y="1703711"/>
            <a:ext cx="9448800" cy="19787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5400" b="1" dirty="0">
                <a:solidFill>
                  <a:schemeClr val="tx1">
                    <a:lumMod val="75000"/>
                    <a:lumOff val="25000"/>
                  </a:schemeClr>
                </a:solidFill>
                <a:latin typeface="Sen" pitchFamily="2" charset="0"/>
              </a:rPr>
              <a:t>SMART ENERGY </a:t>
            </a:r>
          </a:p>
          <a:p>
            <a:r>
              <a:rPr lang="fr-FR" sz="5400" b="1" dirty="0">
                <a:solidFill>
                  <a:schemeClr val="tx1">
                    <a:lumMod val="75000"/>
                    <a:lumOff val="25000"/>
                  </a:schemeClr>
                </a:solidFill>
                <a:latin typeface="Sen" pitchFamily="2" charset="0"/>
              </a:rPr>
              <a:t>SYSTEMS CAMPUS</a:t>
            </a:r>
          </a:p>
        </p:txBody>
      </p:sp>
      <p:sp>
        <p:nvSpPr>
          <p:cNvPr id="26" name="Ellipse 25">
            <a:extLst>
              <a:ext uri="{FF2B5EF4-FFF2-40B4-BE49-F238E27FC236}">
                <a16:creationId xmlns:a16="http://schemas.microsoft.com/office/drawing/2014/main" id="{821BD3A0-FE83-B720-02FF-A85F97FF7FEA}"/>
              </a:ext>
            </a:extLst>
          </p:cNvPr>
          <p:cNvSpPr/>
          <p:nvPr/>
        </p:nvSpPr>
        <p:spPr>
          <a:xfrm>
            <a:off x="8735575" y="2706051"/>
            <a:ext cx="432106" cy="432106"/>
          </a:xfrm>
          <a:prstGeom prst="ellipse">
            <a:avLst/>
          </a:prstGeom>
          <a:solidFill>
            <a:srgbClr val="FFC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a:p>
        </p:txBody>
      </p:sp>
      <p:sp>
        <p:nvSpPr>
          <p:cNvPr id="3" name="Zone de texte 9">
            <a:extLst>
              <a:ext uri="{FF2B5EF4-FFF2-40B4-BE49-F238E27FC236}">
                <a16:creationId xmlns:a16="http://schemas.microsoft.com/office/drawing/2014/main" id="{7FC75FE0-81E7-2DDD-FFFE-889CDEF88C25}"/>
              </a:ext>
            </a:extLst>
          </p:cNvPr>
          <p:cNvSpPr txBox="1"/>
          <p:nvPr/>
        </p:nvSpPr>
        <p:spPr>
          <a:xfrm>
            <a:off x="3344868" y="3225306"/>
            <a:ext cx="2870835" cy="4572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buNone/>
            </a:pP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Vers</a:t>
            </a:r>
            <a:r>
              <a:rPr lang="en-US" sz="1400" b="1" i="1" dirty="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la transition </a:t>
            </a: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zéro</a:t>
            </a:r>
            <a:r>
              <a:rPr lang="en-US" sz="1400" b="1" i="1" dirty="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a:t>
            </a: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carbone</a:t>
            </a:r>
            <a:endParaRPr lang="fr-FR" sz="1100" dirty="0">
              <a:effectLst/>
              <a:latin typeface="Cambria" panose="020405030504060302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86362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0" y="552534"/>
            <a:ext cx="12103417" cy="484748"/>
          </a:xfrm>
        </p:spPr>
        <p:txBody>
          <a:bodyPr/>
          <a:lstStyle/>
          <a:p>
            <a:r>
              <a:rPr lang="fr-FR"/>
              <a:t>Les différents types de compétences</a:t>
            </a:r>
          </a:p>
        </p:txBody>
      </p:sp>
      <p:sp>
        <p:nvSpPr>
          <p:cNvPr id="12" name="Rectangle à coins arrondis 11"/>
          <p:cNvSpPr/>
          <p:nvPr/>
        </p:nvSpPr>
        <p:spPr>
          <a:xfrm>
            <a:off x="545201" y="1262092"/>
            <a:ext cx="5550799" cy="46953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Connaissances techniques/métier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ou « </a:t>
            </a:r>
            <a:r>
              <a:rPr lang="fr-FR" sz="2400" b="1">
                <a:solidFill>
                  <a:schemeClr val="tx1"/>
                </a:solidFill>
                <a:latin typeface="Calibri" panose="020F0502020204030204"/>
              </a:rPr>
              <a:t>h</a:t>
            </a:r>
            <a:r>
              <a:rPr kumimoji="0" lang="fr-FR" sz="2400" b="1" i="0" u="none" strike="noStrike" kern="1200" cap="none" spc="0" normalizeH="0" baseline="0" noProof="0" err="1">
                <a:ln>
                  <a:noFill/>
                </a:ln>
                <a:solidFill>
                  <a:schemeClr val="tx1"/>
                </a:solidFill>
                <a:effectLst/>
                <a:uLnTx/>
                <a:uFillTx/>
                <a:latin typeface="Calibri" panose="020F0502020204030204"/>
                <a:ea typeface="+mn-ea"/>
                <a:cs typeface="+mn-cs"/>
              </a:rPr>
              <a:t>ard</a:t>
            </a: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 </a:t>
            </a:r>
            <a:r>
              <a:rPr kumimoji="0" lang="fr-FR" sz="2400" b="1" i="0" u="none" strike="noStrike" kern="1200" cap="none" spc="0" normalizeH="0" baseline="0" noProof="0" err="1">
                <a:ln>
                  <a:noFill/>
                </a:ln>
                <a:solidFill>
                  <a:schemeClr val="tx1"/>
                </a:solidFill>
                <a:effectLst/>
                <a:uLnTx/>
                <a:uFillTx/>
                <a:latin typeface="Calibri" panose="020F0502020204030204"/>
                <a:ea typeface="+mn-ea"/>
                <a:cs typeface="+mn-cs"/>
              </a:rPr>
              <a:t>skills</a:t>
            </a: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2400" b="1" i="0" u="none" strike="noStrike" kern="1200" cap="none" spc="0" normalizeH="0" baseline="0" noProof="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800"/>
              </a:spcAft>
              <a:buClrTx/>
              <a:buSzTx/>
              <a:buFont typeface="Wingdings" panose="05000000000000000000" pitchFamily="2" charset="2"/>
              <a:buChar char="ü"/>
              <a:tabLst/>
              <a:defRPr/>
            </a:pPr>
            <a:r>
              <a:rPr kumimoji="0" lang="fr-FR" sz="2400" b="0" i="0" u="none" strike="noStrike" kern="1200" cap="none" spc="0" normalizeH="0" baseline="0" noProof="0">
                <a:ln>
                  <a:noFill/>
                </a:ln>
                <a:solidFill>
                  <a:srgbClr val="2E4C9C"/>
                </a:solidFill>
                <a:effectLst/>
                <a:uLnTx/>
                <a:uFillTx/>
                <a:latin typeface="Calibri" panose="020F0502020204030204"/>
                <a:ea typeface="+mn-ea"/>
                <a:cs typeface="+mn-cs"/>
              </a:rPr>
              <a:t>Les connaissances fondamentales ou compétences « métier »</a:t>
            </a:r>
          </a:p>
          <a:p>
            <a:pPr marL="342900" marR="0" lvl="0" indent="-342900" algn="l" defTabSz="457200" rtl="0" eaLnBrk="1" fontAlgn="auto" latinLnBrk="0" hangingPunct="1">
              <a:lnSpc>
                <a:spcPct val="100000"/>
              </a:lnSpc>
              <a:spcBef>
                <a:spcPts val="0"/>
              </a:spcBef>
              <a:spcAft>
                <a:spcPts val="800"/>
              </a:spcAft>
              <a:buClrTx/>
              <a:buSzTx/>
              <a:buFont typeface="Wingdings" panose="05000000000000000000" pitchFamily="2" charset="2"/>
              <a:buChar char="ü"/>
              <a:tabLst/>
              <a:defRPr/>
            </a:pPr>
            <a:r>
              <a:rPr kumimoji="0" lang="fr-FR" sz="2400" b="0" i="0" u="none" strike="noStrike" kern="1200" cap="none" spc="0" normalizeH="0" baseline="0" noProof="0">
                <a:ln>
                  <a:noFill/>
                </a:ln>
                <a:solidFill>
                  <a:srgbClr val="2E4C9C"/>
                </a:solidFill>
                <a:effectLst/>
                <a:uLnTx/>
                <a:uFillTx/>
                <a:latin typeface="Calibri" panose="020F0502020204030204"/>
                <a:ea typeface="+mn-ea"/>
                <a:cs typeface="+mn-cs"/>
              </a:rPr>
              <a:t>Les compétences techniques comme la maitrise d’un outil, d’un langage de programmation, la maitrise de gestes, etc. </a:t>
            </a:r>
          </a:p>
        </p:txBody>
      </p:sp>
      <p:sp>
        <p:nvSpPr>
          <p:cNvPr id="13" name="Rectangle à coins arrondis 12"/>
          <p:cNvSpPr/>
          <p:nvPr/>
        </p:nvSpPr>
        <p:spPr>
          <a:xfrm>
            <a:off x="6304074" y="1262091"/>
            <a:ext cx="5550799" cy="4695361"/>
          </a:xfrm>
          <a:prstGeom prst="roundRect">
            <a:avLst/>
          </a:prstGeom>
          <a:solidFill>
            <a:srgbClr val="2E4C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Connaissances transversales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ou « soft </a:t>
            </a:r>
            <a:r>
              <a:rPr kumimoji="0" lang="fr-FR" sz="2400" b="1" i="0" u="none" strike="noStrike" kern="1200" cap="none" spc="0" normalizeH="0" baseline="0" noProof="0" err="1">
                <a:ln>
                  <a:noFill/>
                </a:ln>
                <a:solidFill>
                  <a:prstClr val="white"/>
                </a:solidFill>
                <a:effectLst/>
                <a:uLnTx/>
                <a:uFillTx/>
                <a:latin typeface="Calibri" panose="020F0502020204030204"/>
                <a:ea typeface="+mn-ea"/>
                <a:cs typeface="+mn-cs"/>
              </a:rPr>
              <a:t>skills</a:t>
            </a: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a:ln>
                  <a:noFill/>
                </a:ln>
                <a:solidFill>
                  <a:prstClr val="white"/>
                </a:solidFill>
                <a:effectLst/>
                <a:uLnTx/>
                <a:uFillTx/>
                <a:latin typeface="Arial"/>
                <a:ea typeface="+mn-ea"/>
                <a:cs typeface="+mn-cs"/>
              </a:rPr>
              <a:t>Les savoir-être, les attitudes, les comportements définis selon le métier, son contexte et une situation à un instant </a:t>
            </a:r>
            <a:r>
              <a:rPr kumimoji="0" lang="fr-FR" sz="2400" b="0" i="0" u="none" strike="noStrike" kern="1200" cap="none" spc="0" normalizeH="0" baseline="0" noProof="0" err="1">
                <a:ln>
                  <a:noFill/>
                </a:ln>
                <a:solidFill>
                  <a:prstClr val="white"/>
                </a:solidFill>
                <a:effectLst/>
                <a:uLnTx/>
                <a:uFillTx/>
                <a:latin typeface="Arial"/>
                <a:ea typeface="+mn-ea"/>
                <a:cs typeface="+mn-cs"/>
              </a:rPr>
              <a:t>T</a:t>
            </a:r>
            <a:r>
              <a:rPr kumimoji="0" lang="fr-FR" sz="2400" b="0" i="0" u="none" strike="noStrike" kern="1200" cap="none" spc="0" normalizeH="0" baseline="0" noProof="0">
                <a:ln>
                  <a:noFill/>
                </a:ln>
                <a:solidFill>
                  <a:prstClr val="white"/>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p:txBody>
      </p:sp>
      <p:sp>
        <p:nvSpPr>
          <p:cNvPr id="3" name="Espace réservé du numéro de diapositive 2">
            <a:extLst>
              <a:ext uri="{FF2B5EF4-FFF2-40B4-BE49-F238E27FC236}">
                <a16:creationId xmlns:a16="http://schemas.microsoft.com/office/drawing/2014/main" id="{708BA91F-9F12-EDC8-1637-673B257FCF45}"/>
              </a:ext>
            </a:extLst>
          </p:cNvPr>
          <p:cNvSpPr>
            <a:spLocks noGrp="1"/>
          </p:cNvSpPr>
          <p:nvPr>
            <p:ph type="sldNum" sz="quarter" idx="4"/>
          </p:nvPr>
        </p:nvSpPr>
        <p:spPr/>
        <p:txBody>
          <a:bodyPr/>
          <a:lstStyle/>
          <a:p>
            <a:fld id="{5033D1C2-823B-4BB8-A694-E9452FC947B3}" type="slidenum">
              <a:rPr lang="fr-FR" smtClean="0"/>
              <a:t>9</a:t>
            </a:fld>
            <a:endParaRPr lang="fr-FR"/>
          </a:p>
        </p:txBody>
      </p:sp>
    </p:spTree>
    <p:extLst>
      <p:ext uri="{BB962C8B-B14F-4D97-AF65-F5344CB8AC3E}">
        <p14:creationId xmlns:p14="http://schemas.microsoft.com/office/powerpoint/2010/main" val="3018675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5200" y="421423"/>
            <a:ext cx="11101600" cy="759327"/>
          </a:xfrm>
        </p:spPr>
        <p:txBody>
          <a:bodyPr>
            <a:normAutofit fontScale="90000"/>
          </a:bodyPr>
          <a:lstStyle/>
          <a:p>
            <a:r>
              <a:rPr lang="fr-FR" sz="3200">
                <a:latin typeface="KG Blank Space Solid" panose="02000000000000000000"/>
              </a:rPr>
              <a:t>Compétence </a:t>
            </a:r>
            <a:r>
              <a:rPr lang="fr-FR" sz="3200" b="1">
                <a:latin typeface="KG Blank Space Solid" panose="02000000000000000000"/>
              </a:rPr>
              <a:t>transversale</a:t>
            </a:r>
            <a:r>
              <a:rPr lang="fr-FR" sz="3200">
                <a:latin typeface="KG Blank Space Solid" panose="02000000000000000000"/>
              </a:rPr>
              <a:t> </a:t>
            </a:r>
            <a:r>
              <a:rPr lang="fr-FR" sz="4000" b="0">
                <a:latin typeface="Calibri" panose="020F0502020204030204" pitchFamily="34" charset="0"/>
                <a:cs typeface="Calibri" panose="020F0502020204030204" pitchFamily="34" charset="0"/>
              </a:rPr>
              <a:t>VS</a:t>
            </a:r>
            <a:r>
              <a:rPr lang="fr-FR" sz="3200">
                <a:latin typeface="KG Blank Space Solid" panose="02000000000000000000"/>
              </a:rPr>
              <a:t> compétence </a:t>
            </a:r>
            <a:r>
              <a:rPr lang="fr-FR" sz="3200" b="1">
                <a:latin typeface="KG Blank Space Solid" panose="02000000000000000000"/>
              </a:rPr>
              <a:t>métier</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23" name="ZoneTexte 22">
            <a:extLst>
              <a:ext uri="{FF2B5EF4-FFF2-40B4-BE49-F238E27FC236}">
                <a16:creationId xmlns:a16="http://schemas.microsoft.com/office/drawing/2014/main" id="{0A5B4104-3231-2C46-B14F-B793EC0A578A}"/>
              </a:ext>
            </a:extLst>
          </p:cNvPr>
          <p:cNvSpPr txBox="1"/>
          <p:nvPr/>
        </p:nvSpPr>
        <p:spPr>
          <a:xfrm>
            <a:off x="1527741" y="1402714"/>
            <a:ext cx="8543755"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300" b="1" i="0" u="none" strike="noStrike" kern="1200" cap="none" spc="0" normalizeH="0" baseline="0" noProof="0">
                <a:ln>
                  <a:noFill/>
                </a:ln>
                <a:effectLst/>
                <a:uLnTx/>
                <a:uFillTx/>
                <a:latin typeface="Karla" panose="020B0004030503030003" pitchFamily="34" charset="0"/>
                <a:ea typeface="+mn-ea"/>
                <a:cs typeface="+mn-cs"/>
              </a:rPr>
              <a:t>Une compétence est dite transversale parce qu’elle n’a pas d’ancrage disciplinaire ou professionnel.</a:t>
            </a:r>
            <a:endParaRPr kumimoji="0" lang="fr-FR" sz="2300" b="0" i="0" u="none" strike="noStrike" kern="1200" cap="none" spc="0" normalizeH="0" baseline="0" noProof="0">
              <a:ln>
                <a:noFill/>
              </a:ln>
              <a:effectLst/>
              <a:uLnTx/>
              <a:uFillTx/>
              <a:latin typeface="Karla" panose="020B0004030503030003" pitchFamily="34" charset="0"/>
              <a:ea typeface="+mn-ea"/>
              <a:cs typeface="+mn-cs"/>
            </a:endParaRPr>
          </a:p>
        </p:txBody>
      </p:sp>
      <p:grpSp>
        <p:nvGrpSpPr>
          <p:cNvPr id="4" name="Groupe 3">
            <a:extLst>
              <a:ext uri="{FF2B5EF4-FFF2-40B4-BE49-F238E27FC236}">
                <a16:creationId xmlns:a16="http://schemas.microsoft.com/office/drawing/2014/main" id="{09090043-496A-8FAE-68B0-3FC517AC455D}"/>
              </a:ext>
            </a:extLst>
          </p:cNvPr>
          <p:cNvGrpSpPr/>
          <p:nvPr/>
        </p:nvGrpSpPr>
        <p:grpSpPr>
          <a:xfrm>
            <a:off x="913467" y="2430082"/>
            <a:ext cx="7971694" cy="3502558"/>
            <a:chOff x="739295" y="2284939"/>
            <a:chExt cx="7971694" cy="3502558"/>
          </a:xfrm>
        </p:grpSpPr>
        <p:sp>
          <p:nvSpPr>
            <p:cNvPr id="28" name="ZoneTexte 27">
              <a:extLst>
                <a:ext uri="{FF2B5EF4-FFF2-40B4-BE49-F238E27FC236}">
                  <a16:creationId xmlns:a16="http://schemas.microsoft.com/office/drawing/2014/main" id="{15E98900-9772-4245-B55F-62DAB3FA58B9}"/>
                </a:ext>
              </a:extLst>
            </p:cNvPr>
            <p:cNvSpPr txBox="1"/>
            <p:nvPr/>
          </p:nvSpPr>
          <p:spPr>
            <a:xfrm>
              <a:off x="1039201" y="2635834"/>
              <a:ext cx="7671788" cy="280076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dirty="0">
                  <a:ln>
                    <a:noFill/>
                  </a:ln>
                  <a:solidFill>
                    <a:srgbClr val="0070C0"/>
                  </a:solidFill>
                  <a:effectLst/>
                  <a:uLnTx/>
                  <a:uFillTx/>
                  <a:latin typeface="Calibri" panose="020F0502020204030204"/>
                  <a:ea typeface="+mn-ea"/>
                  <a:cs typeface="+mn-cs"/>
                </a:rPr>
                <a:t>La compétence transversale est générale, par rapport à des compétences disciplinaires spécifiques professionnelles. </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i="0" u="none" strike="noStrike" kern="1200" cap="none" spc="0" normalizeH="0" baseline="0" noProof="0" dirty="0">
                  <a:ln>
                    <a:noFill/>
                  </a:ln>
                  <a:effectLst/>
                  <a:uLnTx/>
                  <a:uFillTx/>
                  <a:latin typeface="Calibri" panose="020F0502020204030204"/>
                  <a:ea typeface="+mn-ea"/>
                  <a:cs typeface="+mn-cs"/>
                </a:rPr>
                <a:t>Ex : le travail en équipe, la bonne communication…</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dirty="0">
                  <a:ln>
                    <a:noFill/>
                  </a:ln>
                  <a:solidFill>
                    <a:srgbClr val="0070C0"/>
                  </a:solidFill>
                  <a:effectLst/>
                  <a:uLnTx/>
                  <a:uFillTx/>
                  <a:latin typeface="Calibri" panose="020F0502020204030204"/>
                  <a:ea typeface="+mn-ea"/>
                  <a:cs typeface="+mn-cs"/>
                </a:rPr>
                <a:t>Généralement, on compte entre 5 et 10 compétences transversales par métier.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2200" dirty="0">
                <a:solidFill>
                  <a:srgbClr val="0070C0"/>
                </a:solidFill>
                <a:latin typeface="Calibri" panose="020F0502020204030204"/>
              </a:endParaRPr>
            </a:p>
          </p:txBody>
        </p:sp>
        <p:cxnSp>
          <p:nvCxnSpPr>
            <p:cNvPr id="10" name="Connecteur droit 9">
              <a:extLst>
                <a:ext uri="{FF2B5EF4-FFF2-40B4-BE49-F238E27FC236}">
                  <a16:creationId xmlns:a16="http://schemas.microsoft.com/office/drawing/2014/main" id="{C469A7CA-7513-834C-81C4-AD5DECB675AE}"/>
                </a:ext>
              </a:extLst>
            </p:cNvPr>
            <p:cNvCxnSpPr>
              <a:cxnSpLocks/>
            </p:cNvCxnSpPr>
            <p:nvPr/>
          </p:nvCxnSpPr>
          <p:spPr>
            <a:xfrm>
              <a:off x="739295" y="2284939"/>
              <a:ext cx="0" cy="3502558"/>
            </a:xfrm>
            <a:prstGeom prst="line">
              <a:avLst/>
            </a:prstGeom>
            <a:ln>
              <a:solidFill>
                <a:srgbClr val="ED7D31"/>
              </a:solidFill>
            </a:ln>
          </p:spPr>
          <p:style>
            <a:lnRef idx="1">
              <a:schemeClr val="accent5"/>
            </a:lnRef>
            <a:fillRef idx="0">
              <a:schemeClr val="accent5"/>
            </a:fillRef>
            <a:effectRef idx="0">
              <a:schemeClr val="accent5"/>
            </a:effectRef>
            <a:fontRef idx="minor">
              <a:schemeClr val="tx1"/>
            </a:fontRef>
          </p:style>
        </p:cxnSp>
      </p:grpSp>
      <p:pic>
        <p:nvPicPr>
          <p:cNvPr id="3" name="Image 2">
            <a:extLst>
              <a:ext uri="{FF2B5EF4-FFF2-40B4-BE49-F238E27FC236}">
                <a16:creationId xmlns:a16="http://schemas.microsoft.com/office/drawing/2014/main" id="{5CDA2C08-C4C4-96DC-4C83-FF17E1DFE7B5}"/>
              </a:ext>
            </a:extLst>
          </p:cNvPr>
          <p:cNvPicPr>
            <a:picLocks noChangeAspect="1"/>
          </p:cNvPicPr>
          <p:nvPr/>
        </p:nvPicPr>
        <p:blipFill>
          <a:blip r:embed="rId3"/>
          <a:stretch>
            <a:fillRect/>
          </a:stretch>
        </p:blipFill>
        <p:spPr>
          <a:xfrm>
            <a:off x="9010895" y="2079077"/>
            <a:ext cx="3181105" cy="2331358"/>
          </a:xfrm>
          <a:prstGeom prst="rect">
            <a:avLst/>
          </a:prstGeom>
        </p:spPr>
      </p:pic>
      <p:sp>
        <p:nvSpPr>
          <p:cNvPr id="5" name="Espace réservé du numéro de diapositive 4">
            <a:extLst>
              <a:ext uri="{FF2B5EF4-FFF2-40B4-BE49-F238E27FC236}">
                <a16:creationId xmlns:a16="http://schemas.microsoft.com/office/drawing/2014/main" id="{9D4B470F-6452-9682-F80A-AB8661C8EC30}"/>
              </a:ext>
            </a:extLst>
          </p:cNvPr>
          <p:cNvSpPr>
            <a:spLocks noGrp="1"/>
          </p:cNvSpPr>
          <p:nvPr>
            <p:ph type="sldNum" sz="quarter" idx="4"/>
          </p:nvPr>
        </p:nvSpPr>
        <p:spPr/>
        <p:txBody>
          <a:bodyPr/>
          <a:lstStyle/>
          <a:p>
            <a:fld id="{5033D1C2-823B-4BB8-A694-E9452FC947B3}" type="slidenum">
              <a:rPr lang="fr-FR" smtClean="0"/>
              <a:t>10</a:t>
            </a:fld>
            <a:endParaRPr lang="fr-FR"/>
          </a:p>
        </p:txBody>
      </p:sp>
    </p:spTree>
    <p:extLst>
      <p:ext uri="{BB962C8B-B14F-4D97-AF65-F5344CB8AC3E}">
        <p14:creationId xmlns:p14="http://schemas.microsoft.com/office/powerpoint/2010/main" val="136514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982961"/>
          </a:xfrm>
        </p:spPr>
        <p:txBody>
          <a:bodyPr/>
          <a:lstStyle/>
          <a:p>
            <a:r>
              <a:rPr lang="fr-FR"/>
              <a:t>Quelles compétences transversales ou « soft </a:t>
            </a:r>
            <a:r>
              <a:rPr lang="fr-FR" err="1"/>
              <a:t>skills</a:t>
            </a:r>
            <a:r>
              <a:rPr lang="fr-FR"/>
              <a:t> » connaissez-vous ?</a:t>
            </a: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5708" y="1652157"/>
            <a:ext cx="3730986" cy="4827151"/>
          </a:xfrm>
          <a:prstGeom prst="rect">
            <a:avLst/>
          </a:prstGeom>
        </p:spPr>
      </p:pic>
      <p:sp>
        <p:nvSpPr>
          <p:cNvPr id="4" name="Espace réservé du numéro de diapositive 3">
            <a:extLst>
              <a:ext uri="{FF2B5EF4-FFF2-40B4-BE49-F238E27FC236}">
                <a16:creationId xmlns:a16="http://schemas.microsoft.com/office/drawing/2014/main" id="{32C24340-D215-BFF7-DA2C-998E8800A1E9}"/>
              </a:ext>
            </a:extLst>
          </p:cNvPr>
          <p:cNvSpPr>
            <a:spLocks noGrp="1"/>
          </p:cNvSpPr>
          <p:nvPr>
            <p:ph type="sldNum" sz="quarter" idx="4"/>
          </p:nvPr>
        </p:nvSpPr>
        <p:spPr/>
        <p:txBody>
          <a:bodyPr/>
          <a:lstStyle/>
          <a:p>
            <a:fld id="{5033D1C2-823B-4BB8-A694-E9452FC947B3}" type="slidenum">
              <a:rPr lang="fr-FR" smtClean="0"/>
              <a:t>11</a:t>
            </a:fld>
            <a:endParaRPr lang="fr-FR"/>
          </a:p>
        </p:txBody>
      </p:sp>
    </p:spTree>
    <p:extLst>
      <p:ext uri="{BB962C8B-B14F-4D97-AF65-F5344CB8AC3E}">
        <p14:creationId xmlns:p14="http://schemas.microsoft.com/office/powerpoint/2010/main" val="2552663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a:latin typeface="KG Blank Space Solid" panose="02000000000000000000"/>
              </a:rPr>
              <a:t>En résumé : les compétences </a:t>
            </a:r>
            <a:r>
              <a:rPr lang="fr-FR" sz="3200" b="1">
                <a:latin typeface="KG Blank Space Solid" panose="02000000000000000000"/>
              </a:rPr>
              <a:t>transversales</a:t>
            </a:r>
          </a:p>
        </p:txBody>
      </p:sp>
      <p:grpSp>
        <p:nvGrpSpPr>
          <p:cNvPr id="20" name="Groupe 19">
            <a:extLst>
              <a:ext uri="{FF2B5EF4-FFF2-40B4-BE49-F238E27FC236}">
                <a16:creationId xmlns:a16="http://schemas.microsoft.com/office/drawing/2014/main" id="{EE8AFC23-8C94-0B8D-8545-52032C36BEA1}"/>
              </a:ext>
            </a:extLst>
          </p:cNvPr>
          <p:cNvGrpSpPr/>
          <p:nvPr/>
        </p:nvGrpSpPr>
        <p:grpSpPr>
          <a:xfrm>
            <a:off x="465060" y="1190103"/>
            <a:ext cx="11261880" cy="5226260"/>
            <a:chOff x="550400" y="1247958"/>
            <a:chExt cx="11261880" cy="5226260"/>
          </a:xfrm>
        </p:grpSpPr>
        <p:grpSp>
          <p:nvGrpSpPr>
            <p:cNvPr id="5" name="Groupe 4"/>
            <p:cNvGrpSpPr/>
            <p:nvPr/>
          </p:nvGrpSpPr>
          <p:grpSpPr>
            <a:xfrm>
              <a:off x="550400" y="1247958"/>
              <a:ext cx="11261879" cy="1253539"/>
              <a:chOff x="0" y="1468920"/>
              <a:chExt cx="9533082" cy="1253539"/>
            </a:xfrm>
          </p:grpSpPr>
          <p:sp>
            <p:nvSpPr>
              <p:cNvPr id="17" name="ZoneTexte 16">
                <a:extLst>
                  <a:ext uri="{FF2B5EF4-FFF2-40B4-BE49-F238E27FC236}">
                    <a16:creationId xmlns:a16="http://schemas.microsoft.com/office/drawing/2014/main" id="{867BF962-3607-5047-AC91-EC609D8E68FD}"/>
                  </a:ext>
                </a:extLst>
              </p:cNvPr>
              <p:cNvSpPr txBox="1"/>
              <p:nvPr/>
            </p:nvSpPr>
            <p:spPr>
              <a:xfrm>
                <a:off x="58179" y="1979735"/>
                <a:ext cx="87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Les ressources liées au </a:t>
                </a:r>
                <a:r>
                  <a:rPr kumimoji="0" lang="fr-FR" sz="1600" b="0" i="1" u="none" strike="noStrike" kern="1200" cap="none" spc="0" normalizeH="0" baseline="0" noProof="0">
                    <a:ln>
                      <a:noFill/>
                    </a:ln>
                    <a:solidFill>
                      <a:srgbClr val="000000"/>
                    </a:solidFill>
                    <a:effectLst/>
                    <a:uLnTx/>
                    <a:uFillTx/>
                    <a:latin typeface="Karla" panose="020B0004030503030003" pitchFamily="34" charset="0"/>
                    <a:ea typeface="+mn-ea"/>
                    <a:cs typeface="+mn-cs"/>
                  </a:rPr>
                  <a:t>savoir-être</a:t>
                </a: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se concrétisent par exemple dans des modalités de présentation de soi, de comportement ou de gestion des émotions.</a:t>
                </a:r>
              </a:p>
            </p:txBody>
          </p:sp>
          <p:sp>
            <p:nvSpPr>
              <p:cNvPr id="8" name="Rectangle 7">
                <a:extLst>
                  <a:ext uri="{FF2B5EF4-FFF2-40B4-BE49-F238E27FC236}">
                    <a16:creationId xmlns:a16="http://schemas.microsoft.com/office/drawing/2014/main" id="{6015637A-B6F8-1D4A-BC83-287520EC1328}"/>
                  </a:ext>
                </a:extLst>
              </p:cNvPr>
              <p:cNvSpPr/>
              <p:nvPr/>
            </p:nvSpPr>
            <p:spPr>
              <a:xfrm>
                <a:off x="0" y="1468920"/>
                <a:ext cx="9533082" cy="443218"/>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77"/>
                    <a:ea typeface="+mn-ea"/>
                    <a:cs typeface="+mn-cs"/>
                  </a:rPr>
                  <a:t> 1. Les savoir-être : </a:t>
                </a:r>
                <a:r>
                  <a:rPr kumimoji="0" lang="fr-FR" sz="1800" b="0" i="0" u="none" strike="noStrike" kern="1200" cap="none" spc="0" normalizeH="0" baseline="0" noProof="0">
                    <a:ln>
                      <a:noFill/>
                    </a:ln>
                    <a:solidFill>
                      <a:prstClr val="white"/>
                    </a:solidFill>
                    <a:effectLst/>
                    <a:uLnTx/>
                    <a:uFillTx/>
                    <a:latin typeface="Karla" panose="020B0004030503030003" pitchFamily="34" charset="77"/>
                    <a:ea typeface="+mn-ea"/>
                    <a:cs typeface="+mn-cs"/>
                  </a:rPr>
                  <a:t>comportement, respect, politesse, présentation de soi</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p:cNvSpPr/>
              <p:nvPr/>
            </p:nvSpPr>
            <p:spPr>
              <a:xfrm>
                <a:off x="0" y="1468920"/>
                <a:ext cx="9533082" cy="1253539"/>
              </a:xfrm>
              <a:prstGeom prst="rect">
                <a:avLst/>
              </a:prstGeom>
              <a:noFill/>
              <a:ln>
                <a:solidFill>
                  <a:srgbClr val="9D13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 name="Groupe 6"/>
            <p:cNvGrpSpPr/>
            <p:nvPr/>
          </p:nvGrpSpPr>
          <p:grpSpPr>
            <a:xfrm>
              <a:off x="550401" y="2583340"/>
              <a:ext cx="11261879" cy="1654795"/>
              <a:chOff x="2326340" y="2732478"/>
              <a:chExt cx="9865660" cy="1654795"/>
            </a:xfrm>
          </p:grpSpPr>
          <p:sp>
            <p:nvSpPr>
              <p:cNvPr id="16" name="ZoneTexte 15">
                <a:extLst>
                  <a:ext uri="{FF2B5EF4-FFF2-40B4-BE49-F238E27FC236}">
                    <a16:creationId xmlns:a16="http://schemas.microsoft.com/office/drawing/2014/main" id="{C04E6649-5485-A046-A87A-4F92B79FD937}"/>
                  </a:ext>
                </a:extLst>
              </p:cNvPr>
              <p:cNvSpPr txBox="1"/>
              <p:nvPr/>
            </p:nvSpPr>
            <p:spPr>
              <a:xfrm>
                <a:off x="4229592" y="3660016"/>
                <a:ext cx="2879957" cy="70788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dirty="0">
                    <a:solidFill>
                      <a:srgbClr val="000000"/>
                    </a:solidFill>
                    <a:latin typeface="Karla" panose="020B0004030503030003" pitchFamily="34" charset="0"/>
                  </a:rPr>
                  <a:t>C</a:t>
                </a:r>
                <a:r>
                  <a:rPr kumimoji="0" lang="fr-FR" sz="14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apacité</a:t>
                </a:r>
                <a:r>
                  <a:rPr kumimoji="0" lang="fr-FR" sz="14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 de communication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dirty="0">
                    <a:solidFill>
                      <a:srgbClr val="000000"/>
                    </a:solidFill>
                    <a:latin typeface="Karla" panose="020B0004030503030003" pitchFamily="34" charset="0"/>
                  </a:rPr>
                  <a:t>E</a:t>
                </a:r>
                <a:r>
                  <a:rPr kumimoji="0" lang="fr-FR" sz="14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sprit</a:t>
                </a:r>
                <a:r>
                  <a:rPr kumimoji="0" lang="fr-FR" sz="14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 d’équipe </a:t>
                </a:r>
              </a:p>
            </p:txBody>
          </p:sp>
          <p:sp>
            <p:nvSpPr>
              <p:cNvPr id="14" name="Rectangle 13">
                <a:extLst>
                  <a:ext uri="{FF2B5EF4-FFF2-40B4-BE49-F238E27FC236}">
                    <a16:creationId xmlns:a16="http://schemas.microsoft.com/office/drawing/2014/main" id="{6BDBEF8F-77B8-FF41-9682-8B655B29F8DC}"/>
                  </a:ext>
                </a:extLst>
              </p:cNvPr>
              <p:cNvSpPr/>
              <p:nvPr/>
            </p:nvSpPr>
            <p:spPr>
              <a:xfrm>
                <a:off x="2326340" y="2732478"/>
                <a:ext cx="9865660" cy="443218"/>
              </a:xfrm>
              <a:prstGeom prst="rect">
                <a:avLst/>
              </a:prstGeom>
              <a:solidFill>
                <a:srgbClr val="BF65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a:ea typeface="+mn-ea"/>
                    <a:cs typeface="+mn-cs"/>
                  </a:rPr>
                  <a:t>2. Les savoirs relationnels </a:t>
                </a:r>
                <a:r>
                  <a:rPr kumimoji="0" lang="fr-FR" sz="1800" b="0" i="0" u="none" strike="noStrike" kern="1200" cap="none" spc="0" normalizeH="0" baseline="0" noProof="0">
                    <a:ln>
                      <a:noFill/>
                    </a:ln>
                    <a:solidFill>
                      <a:prstClr val="white"/>
                    </a:solidFill>
                    <a:effectLst/>
                    <a:uLnTx/>
                    <a:uFillTx/>
                    <a:latin typeface="Karla" panose="020B0004030503030003"/>
                    <a:ea typeface="+mn-ea"/>
                    <a:cs typeface="+mn-cs"/>
                  </a:rPr>
                  <a:t>: savoir entrer en relation et s’intégrer dans un collectif</a:t>
                </a:r>
              </a:p>
            </p:txBody>
          </p:sp>
          <p:sp>
            <p:nvSpPr>
              <p:cNvPr id="11" name="ZoneTexte 10">
                <a:extLst>
                  <a:ext uri="{FF2B5EF4-FFF2-40B4-BE49-F238E27FC236}">
                    <a16:creationId xmlns:a16="http://schemas.microsoft.com/office/drawing/2014/main" id="{793B64AF-B6C9-1042-B291-AFCC0ED69156}"/>
                  </a:ext>
                </a:extLst>
              </p:cNvPr>
              <p:cNvSpPr txBox="1"/>
              <p:nvPr/>
            </p:nvSpPr>
            <p:spPr>
              <a:xfrm>
                <a:off x="7109549" y="3662341"/>
                <a:ext cx="3164567" cy="70788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dirty="0">
                    <a:solidFill>
                      <a:srgbClr val="000000"/>
                    </a:solidFill>
                    <a:latin typeface="Karla" panose="020B0004030503030003" pitchFamily="34" charset="0"/>
                  </a:rPr>
                  <a:t>S</a:t>
                </a:r>
                <a:r>
                  <a:rPr kumimoji="0" lang="fr-FR" sz="14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’adapter à l’environnement de travail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dirty="0">
                    <a:solidFill>
                      <a:srgbClr val="000000"/>
                    </a:solidFill>
                    <a:latin typeface="Karla" panose="020B0004030503030003" pitchFamily="34" charset="0"/>
                  </a:rPr>
                  <a:t>C</a:t>
                </a:r>
                <a:r>
                  <a:rPr kumimoji="0" lang="fr-FR" sz="14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apacité</a:t>
                </a:r>
                <a:r>
                  <a:rPr kumimoji="0" lang="fr-FR" sz="14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 à recevoir des critiques </a:t>
                </a:r>
              </a:p>
            </p:txBody>
          </p:sp>
          <p:sp>
            <p:nvSpPr>
              <p:cNvPr id="6" name="Rectangle 5"/>
              <p:cNvSpPr/>
              <p:nvPr/>
            </p:nvSpPr>
            <p:spPr>
              <a:xfrm>
                <a:off x="2326340" y="2732478"/>
                <a:ext cx="9865660" cy="1654795"/>
              </a:xfrm>
              <a:prstGeom prst="rect">
                <a:avLst/>
              </a:prstGeom>
              <a:noFill/>
              <a:ln>
                <a:solidFill>
                  <a:srgbClr val="BF65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0" name="Groupe 9"/>
            <p:cNvGrpSpPr/>
            <p:nvPr/>
          </p:nvGrpSpPr>
          <p:grpSpPr>
            <a:xfrm>
              <a:off x="550401" y="4328615"/>
              <a:ext cx="11261879" cy="2145603"/>
              <a:chOff x="550401" y="4633413"/>
              <a:chExt cx="11261879" cy="2145603"/>
            </a:xfrm>
          </p:grpSpPr>
          <p:sp>
            <p:nvSpPr>
              <p:cNvPr id="3" name="Rectangle 2">
                <a:extLst>
                  <a:ext uri="{FF2B5EF4-FFF2-40B4-BE49-F238E27FC236}">
                    <a16:creationId xmlns:a16="http://schemas.microsoft.com/office/drawing/2014/main" id="{2FE16F79-F8C8-A84F-A1C5-BB72ABB3C2D5}"/>
                  </a:ext>
                </a:extLst>
              </p:cNvPr>
              <p:cNvSpPr/>
              <p:nvPr/>
            </p:nvSpPr>
            <p:spPr>
              <a:xfrm>
                <a:off x="550401" y="4641961"/>
                <a:ext cx="11261879" cy="4432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a:ea typeface="+mn-ea"/>
                    <a:cs typeface="+mn-cs"/>
                  </a:rPr>
                  <a:t>3. Les attitudes face au travail </a:t>
                </a:r>
                <a:r>
                  <a:rPr kumimoji="0" lang="fr-FR" sz="1800" b="0" i="0" u="none" strike="noStrike" kern="1200" cap="none" spc="0" normalizeH="0" baseline="0" noProof="0">
                    <a:ln>
                      <a:noFill/>
                    </a:ln>
                    <a:solidFill>
                      <a:prstClr val="white"/>
                    </a:solidFill>
                    <a:effectLst/>
                    <a:uLnTx/>
                    <a:uFillTx/>
                    <a:latin typeface="Karla" panose="020B0004030503030003"/>
                    <a:ea typeface="+mn-ea"/>
                    <a:cs typeface="+mn-cs"/>
                  </a:rPr>
                  <a:t>: motivation, respect des règles, de la hiérarchie, du travail</a:t>
                </a:r>
              </a:p>
            </p:txBody>
          </p:sp>
          <p:sp>
            <p:nvSpPr>
              <p:cNvPr id="18" name="ZoneTexte 17">
                <a:extLst>
                  <a:ext uri="{FF2B5EF4-FFF2-40B4-BE49-F238E27FC236}">
                    <a16:creationId xmlns:a16="http://schemas.microsoft.com/office/drawing/2014/main" id="{1B5F5D0F-C1ED-3D44-9229-F4EE428902BF}"/>
                  </a:ext>
                </a:extLst>
              </p:cNvPr>
              <p:cNvSpPr txBox="1"/>
              <p:nvPr/>
            </p:nvSpPr>
            <p:spPr>
              <a:xfrm>
                <a:off x="1230284" y="5091642"/>
                <a:ext cx="7845502"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Le rapport que la personne entretient avec le métier choisi, envie d’apprendre en étant </a:t>
                </a:r>
                <a:r>
                  <a:rPr kumimoji="0" lang="fr-FR" sz="16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actif.ve</a:t>
                </a: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 </a:t>
                </a:r>
                <a:r>
                  <a:rPr kumimoji="0" lang="fr-FR" sz="16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curieux.euse</a:t>
                </a: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La rigueur dans l’activité professionnelle, gestion du stress, de la pression et de la pénibilité, motivation ou encore autonomie.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Ponctualité, rigueur, conscience professionnelle.</a:t>
                </a:r>
                <a:endParaRPr kumimoji="0" lang="fr-FR" sz="10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p:txBody>
          </p:sp>
          <p:sp>
            <p:nvSpPr>
              <p:cNvPr id="9" name="Rectangle 8"/>
              <p:cNvSpPr/>
              <p:nvPr/>
            </p:nvSpPr>
            <p:spPr>
              <a:xfrm>
                <a:off x="550401" y="4633413"/>
                <a:ext cx="11261879" cy="2145603"/>
              </a:xfrm>
              <a:prstGeom prst="rect">
                <a:avLst/>
              </a:prstGeom>
              <a:noFill/>
              <a:ln>
                <a:solidFill>
                  <a:srgbClr val="005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sp>
        <p:nvSpPr>
          <p:cNvPr id="13" name="ZoneTexte 12">
            <a:extLst>
              <a:ext uri="{FF2B5EF4-FFF2-40B4-BE49-F238E27FC236}">
                <a16:creationId xmlns:a16="http://schemas.microsoft.com/office/drawing/2014/main" id="{D4FA72F4-8C89-1A51-407B-256C32D61B7B}"/>
              </a:ext>
            </a:extLst>
          </p:cNvPr>
          <p:cNvSpPr txBox="1"/>
          <p:nvPr/>
        </p:nvSpPr>
        <p:spPr>
          <a:xfrm>
            <a:off x="619130" y="3097172"/>
            <a:ext cx="609600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Il s’agit ici de rapport à autrui (clientèle, collègues)</a:t>
            </a:r>
          </a:p>
        </p:txBody>
      </p:sp>
      <p:sp>
        <p:nvSpPr>
          <p:cNvPr id="12" name="Espace réservé du numéro de diapositive 11">
            <a:extLst>
              <a:ext uri="{FF2B5EF4-FFF2-40B4-BE49-F238E27FC236}">
                <a16:creationId xmlns:a16="http://schemas.microsoft.com/office/drawing/2014/main" id="{A7500C73-CD4B-77FE-4BE0-35E348108CFB}"/>
              </a:ext>
            </a:extLst>
          </p:cNvPr>
          <p:cNvSpPr>
            <a:spLocks noGrp="1"/>
          </p:cNvSpPr>
          <p:nvPr>
            <p:ph type="sldNum" sz="quarter" idx="4"/>
          </p:nvPr>
        </p:nvSpPr>
        <p:spPr/>
        <p:txBody>
          <a:bodyPr/>
          <a:lstStyle/>
          <a:p>
            <a:fld id="{5033D1C2-823B-4BB8-A694-E9452FC947B3}" type="slidenum">
              <a:rPr lang="fr-FR" smtClean="0"/>
              <a:t>12</a:t>
            </a:fld>
            <a:endParaRPr lang="fr-FR"/>
          </a:p>
        </p:txBody>
      </p:sp>
    </p:spTree>
    <p:extLst>
      <p:ext uri="{BB962C8B-B14F-4D97-AF65-F5344CB8AC3E}">
        <p14:creationId xmlns:p14="http://schemas.microsoft.com/office/powerpoint/2010/main" val="723787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9B9F33B-F0CC-4410-85D0-1B957DF435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D2A8F61-CA93-C707-5A4F-E0E36FA9C861}"/>
              </a:ext>
            </a:extLst>
          </p:cNvPr>
          <p:cNvSpPr>
            <a:spLocks noGrp="1"/>
          </p:cNvSpPr>
          <p:nvPr>
            <p:ph type="title"/>
          </p:nvPr>
        </p:nvSpPr>
        <p:spPr>
          <a:xfrm>
            <a:off x="482282" y="81720"/>
            <a:ext cx="5393360" cy="1325563"/>
          </a:xfrm>
        </p:spPr>
        <p:txBody>
          <a:bodyPr>
            <a:normAutofit/>
          </a:bodyPr>
          <a:lstStyle/>
          <a:p>
            <a:r>
              <a:rPr lang="fr-FR" sz="3200">
                <a:latin typeface="KG Blank Space Solid" panose="02000000000000000000" pitchFamily="2" charset="77"/>
              </a:rPr>
              <a:t>Quelques exemples</a:t>
            </a:r>
          </a:p>
        </p:txBody>
      </p:sp>
      <p:sp>
        <p:nvSpPr>
          <p:cNvPr id="23" name="Freeform: Shape 25">
            <a:extLst>
              <a:ext uri="{FF2B5EF4-FFF2-40B4-BE49-F238E27FC236}">
                <a16:creationId xmlns:a16="http://schemas.microsoft.com/office/drawing/2014/main" id="{55CB1B7E-4B0B-4E99-9560-9667270DA7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7">
            <a:extLst>
              <a:ext uri="{FF2B5EF4-FFF2-40B4-BE49-F238E27FC236}">
                <a16:creationId xmlns:a16="http://schemas.microsoft.com/office/drawing/2014/main" id="{C924DBCE-E731-4B22-8181-A39C1D862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631" y="2700688"/>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 6">
            <a:extLst>
              <a:ext uri="{FF2B5EF4-FFF2-40B4-BE49-F238E27FC236}">
                <a16:creationId xmlns:a16="http://schemas.microsoft.com/office/drawing/2014/main" id="{5D8D12FD-2AEC-3FD3-4A76-DA382D72B664}"/>
              </a:ext>
            </a:extLst>
          </p:cNvPr>
          <p:cNvPicPr>
            <a:picLocks noChangeAspect="1"/>
          </p:cNvPicPr>
          <p:nvPr/>
        </p:nvPicPr>
        <p:blipFill rotWithShape="1">
          <a:blip r:embed="rId3"/>
          <a:srcRect r="3" b="3"/>
          <a:stretch/>
        </p:blipFill>
        <p:spPr>
          <a:xfrm>
            <a:off x="8219558" y="852372"/>
            <a:ext cx="3096807" cy="3096807"/>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7" name="Freeform: Shape 29">
            <a:extLst>
              <a:ext uri="{FF2B5EF4-FFF2-40B4-BE49-F238E27FC236}">
                <a16:creationId xmlns:a16="http://schemas.microsoft.com/office/drawing/2014/main" id="{196DE3D2-178D-4017-842D-87C88CE92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3881"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a:p>
        </p:txBody>
      </p:sp>
      <p:cxnSp>
        <p:nvCxnSpPr>
          <p:cNvPr id="32" name="Straight Connector 31">
            <a:extLst>
              <a:ext uri="{FF2B5EF4-FFF2-40B4-BE49-F238E27FC236}">
                <a16:creationId xmlns:a16="http://schemas.microsoft.com/office/drawing/2014/main" id="{43621FD4-D14D-45D5-9A57-9A2DE5EA59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55865" y="1026771"/>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00D6FFA9-E380-9D18-6923-12DCDC482958}"/>
              </a:ext>
            </a:extLst>
          </p:cNvPr>
          <p:cNvPicPr>
            <a:picLocks noChangeAspect="1"/>
          </p:cNvPicPr>
          <p:nvPr/>
        </p:nvPicPr>
        <p:blipFill rotWithShape="1">
          <a:blip r:embed="rId4"/>
          <a:srcRect l="5715" r="6022" b="-4"/>
          <a:stretch/>
        </p:blipFill>
        <p:spPr>
          <a:xfrm>
            <a:off x="6723881" y="4685200"/>
            <a:ext cx="2733741" cy="2172801"/>
          </a:xfrm>
          <a:custGeom>
            <a:avLst/>
            <a:gdLst/>
            <a:ahLst/>
            <a:cxnLst/>
            <a:rect l="l" t="t" r="r" b="b"/>
            <a:pathLst>
              <a:path w="2733741" h="2172801">
                <a:moveTo>
                  <a:pt x="1366871" y="0"/>
                </a:moveTo>
                <a:cubicBezTo>
                  <a:pt x="2121772" y="0"/>
                  <a:pt x="2733741" y="595368"/>
                  <a:pt x="2733741" y="1329791"/>
                </a:cubicBezTo>
                <a:cubicBezTo>
                  <a:pt x="2733741" y="1605200"/>
                  <a:pt x="2647683" y="1861054"/>
                  <a:pt x="2500301" y="2073290"/>
                </a:cubicBezTo>
                <a:lnTo>
                  <a:pt x="2423813" y="2172801"/>
                </a:lnTo>
                <a:lnTo>
                  <a:pt x="309928" y="2172801"/>
                </a:lnTo>
                <a:lnTo>
                  <a:pt x="233440" y="2073290"/>
                </a:lnTo>
                <a:cubicBezTo>
                  <a:pt x="86058" y="1861054"/>
                  <a:pt x="0" y="1605200"/>
                  <a:pt x="0" y="1329791"/>
                </a:cubicBezTo>
                <a:cubicBezTo>
                  <a:pt x="0" y="595368"/>
                  <a:pt x="611969" y="0"/>
                  <a:pt x="1366871" y="0"/>
                </a:cubicBezTo>
                <a:close/>
              </a:path>
            </a:pathLst>
          </a:custGeom>
        </p:spPr>
      </p:pic>
      <p:sp>
        <p:nvSpPr>
          <p:cNvPr id="29" name="Arc 28">
            <a:extLst>
              <a:ext uri="{FF2B5EF4-FFF2-40B4-BE49-F238E27FC236}">
                <a16:creationId xmlns:a16="http://schemas.microsoft.com/office/drawing/2014/main" id="{034ACCCC-54D4-4F78-9B85-4A34FEBAA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54998">
            <a:off x="6055857" y="4209253"/>
            <a:ext cx="3868217" cy="3868217"/>
          </a:xfrm>
          <a:prstGeom prst="arc">
            <a:avLst>
              <a:gd name="adj1" fmla="val 16200000"/>
              <a:gd name="adj2" fmla="val 20479261"/>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Freeform: Shape 35">
            <a:extLst>
              <a:ext uri="{FF2B5EF4-FFF2-40B4-BE49-F238E27FC236}">
                <a16:creationId xmlns:a16="http://schemas.microsoft.com/office/drawing/2014/main" id="{72413CFE-8B8A-45C9-B7BA-CF49986D48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graphicFrame>
        <p:nvGraphicFramePr>
          <p:cNvPr id="19" name="Espace réservé du contenu 2">
            <a:extLst>
              <a:ext uri="{FF2B5EF4-FFF2-40B4-BE49-F238E27FC236}">
                <a16:creationId xmlns:a16="http://schemas.microsoft.com/office/drawing/2014/main" id="{CDECD679-D97B-A4C0-2EA2-843AE61ED654}"/>
              </a:ext>
            </a:extLst>
          </p:cNvPr>
          <p:cNvGraphicFramePr>
            <a:graphicFrameLocks noGrp="1"/>
          </p:cNvGraphicFramePr>
          <p:nvPr>
            <p:ph idx="1"/>
          </p:nvPr>
        </p:nvGraphicFramePr>
        <p:xfrm>
          <a:off x="607353" y="1489002"/>
          <a:ext cx="5880393" cy="50573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Espace réservé du numéro de diapositive 5">
            <a:extLst>
              <a:ext uri="{FF2B5EF4-FFF2-40B4-BE49-F238E27FC236}">
                <a16:creationId xmlns:a16="http://schemas.microsoft.com/office/drawing/2014/main" id="{CFE6EE56-A5EB-FDD9-57A2-71D2E5F75023}"/>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13</a:t>
            </a:fld>
            <a:endParaRPr lang="fr-FR"/>
          </a:p>
        </p:txBody>
      </p:sp>
    </p:spTree>
    <p:extLst>
      <p:ext uri="{BB962C8B-B14F-4D97-AF65-F5344CB8AC3E}">
        <p14:creationId xmlns:p14="http://schemas.microsoft.com/office/powerpoint/2010/main" val="1269028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D1CFE212-DFF6-8225-09D6-A5507EB33FF5}"/>
              </a:ext>
            </a:extLst>
          </p:cNvPr>
          <p:cNvPicPr>
            <a:picLocks noChangeAspect="1"/>
          </p:cNvPicPr>
          <p:nvPr/>
        </p:nvPicPr>
        <p:blipFill rotWithShape="1">
          <a:blip r:embed="rId2" cstate="print">
            <a:alphaModFix amt="23000"/>
            <a:extLst>
              <a:ext uri="{28A0092B-C50C-407E-A947-70E740481C1C}">
                <a14:useLocalDpi xmlns:a14="http://schemas.microsoft.com/office/drawing/2010/main" val="0"/>
              </a:ext>
            </a:extLst>
          </a:blip>
          <a:srcRect t="5609" b="18536"/>
          <a:stretch/>
        </p:blipFill>
        <p:spPr>
          <a:xfrm>
            <a:off x="2912952" y="-1"/>
            <a:ext cx="6391641" cy="6858001"/>
          </a:xfrm>
          <a:prstGeom prst="rect">
            <a:avLst/>
          </a:prstGeom>
        </p:spPr>
      </p:pic>
      <p:grpSp>
        <p:nvGrpSpPr>
          <p:cNvPr id="65" name="Groupe 64"/>
          <p:cNvGrpSpPr/>
          <p:nvPr/>
        </p:nvGrpSpPr>
        <p:grpSpPr>
          <a:xfrm>
            <a:off x="110754" y="219405"/>
            <a:ext cx="2713283" cy="3023979"/>
            <a:chOff x="1553916" y="3499265"/>
            <a:chExt cx="2713283" cy="2954370"/>
          </a:xfrm>
        </p:grpSpPr>
        <p:sp>
          <p:nvSpPr>
            <p:cNvPr id="9" name="Rectangle 8">
              <a:extLst>
                <a:ext uri="{FF2B5EF4-FFF2-40B4-BE49-F238E27FC236}">
                  <a16:creationId xmlns:a16="http://schemas.microsoft.com/office/drawing/2014/main" id="{C53781A2-79D8-7F41-B282-09F5AFFF70B2}"/>
                </a:ext>
              </a:extLst>
            </p:cNvPr>
            <p:cNvSpPr/>
            <p:nvPr/>
          </p:nvSpPr>
          <p:spPr>
            <a:xfrm>
              <a:off x="1679829" y="3575845"/>
              <a:ext cx="2290005" cy="55929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7D4EFB5A-032B-E24E-9C1A-363476A2C7BA}"/>
                </a:ext>
              </a:extLst>
            </p:cNvPr>
            <p:cNvSpPr txBox="1"/>
            <p:nvPr/>
          </p:nvSpPr>
          <p:spPr>
            <a:xfrm>
              <a:off x="1855320" y="3711421"/>
              <a:ext cx="201687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TRAVAIL D’EQUIPE</a:t>
              </a:r>
            </a:p>
          </p:txBody>
        </p:sp>
        <p:sp>
          <p:nvSpPr>
            <p:cNvPr id="33" name="ZoneTexte 32">
              <a:extLst>
                <a:ext uri="{FF2B5EF4-FFF2-40B4-BE49-F238E27FC236}">
                  <a16:creationId xmlns:a16="http://schemas.microsoft.com/office/drawing/2014/main" id="{42244F97-1CEF-4618-8CD4-04B313D764C3}"/>
                </a:ext>
              </a:extLst>
            </p:cNvPr>
            <p:cNvSpPr txBox="1"/>
            <p:nvPr/>
          </p:nvSpPr>
          <p:spPr>
            <a:xfrm>
              <a:off x="1579942" y="414189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Collaboratif</a:t>
              </a:r>
            </a:p>
          </p:txBody>
        </p:sp>
        <p:sp>
          <p:nvSpPr>
            <p:cNvPr id="34" name="ZoneTexte 33">
              <a:extLst>
                <a:ext uri="{FF2B5EF4-FFF2-40B4-BE49-F238E27FC236}">
                  <a16:creationId xmlns:a16="http://schemas.microsoft.com/office/drawing/2014/main" id="{5B40B747-5716-4458-A82C-766D7AB9CF5C}"/>
                </a:ext>
              </a:extLst>
            </p:cNvPr>
            <p:cNvSpPr txBox="1"/>
            <p:nvPr/>
          </p:nvSpPr>
          <p:spPr>
            <a:xfrm>
              <a:off x="1579938" y="4343278"/>
              <a:ext cx="268726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Soucieux de rendre service</a:t>
              </a:r>
            </a:p>
          </p:txBody>
        </p:sp>
        <p:sp>
          <p:nvSpPr>
            <p:cNvPr id="35" name="ZoneTexte 34">
              <a:extLst>
                <a:ext uri="{FF2B5EF4-FFF2-40B4-BE49-F238E27FC236}">
                  <a16:creationId xmlns:a16="http://schemas.microsoft.com/office/drawing/2014/main" id="{BD371421-6091-4F02-9621-FB807256A43A}"/>
                </a:ext>
              </a:extLst>
            </p:cNvPr>
            <p:cNvSpPr txBox="1"/>
            <p:nvPr/>
          </p:nvSpPr>
          <p:spPr>
            <a:xfrm>
              <a:off x="1579936" y="4578026"/>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 l’écoute</a:t>
              </a:r>
            </a:p>
          </p:txBody>
        </p:sp>
        <p:sp>
          <p:nvSpPr>
            <p:cNvPr id="36" name="ZoneTexte 35">
              <a:extLst>
                <a:ext uri="{FF2B5EF4-FFF2-40B4-BE49-F238E27FC236}">
                  <a16:creationId xmlns:a16="http://schemas.microsoft.com/office/drawing/2014/main" id="{53ED610E-CA9D-4EFF-88BF-92A7976400C2}"/>
                </a:ext>
              </a:extLst>
            </p:cNvPr>
            <p:cNvSpPr txBox="1"/>
            <p:nvPr/>
          </p:nvSpPr>
          <p:spPr>
            <a:xfrm>
              <a:off x="1579933" y="4779164"/>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Respectueux</a:t>
              </a:r>
            </a:p>
          </p:txBody>
        </p:sp>
        <p:sp>
          <p:nvSpPr>
            <p:cNvPr id="37" name="ZoneTexte 36">
              <a:extLst>
                <a:ext uri="{FF2B5EF4-FFF2-40B4-BE49-F238E27FC236}">
                  <a16:creationId xmlns:a16="http://schemas.microsoft.com/office/drawing/2014/main" id="{C4EFE173-63E7-4F7D-AA08-7817017DA6D9}"/>
                </a:ext>
              </a:extLst>
            </p:cNvPr>
            <p:cNvSpPr txBox="1"/>
            <p:nvPr/>
          </p:nvSpPr>
          <p:spPr>
            <a:xfrm>
              <a:off x="1579930" y="5042028"/>
              <a:ext cx="252095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Désireux de rendre service</a:t>
              </a:r>
            </a:p>
          </p:txBody>
        </p:sp>
        <p:sp>
          <p:nvSpPr>
            <p:cNvPr id="38" name="ZoneTexte 37">
              <a:extLst>
                <a:ext uri="{FF2B5EF4-FFF2-40B4-BE49-F238E27FC236}">
                  <a16:creationId xmlns:a16="http://schemas.microsoft.com/office/drawing/2014/main" id="{8198830A-2E8B-43B3-AA12-B958CCB25F17}"/>
                </a:ext>
              </a:extLst>
            </p:cNvPr>
            <p:cNvSpPr txBox="1"/>
            <p:nvPr/>
          </p:nvSpPr>
          <p:spPr>
            <a:xfrm>
              <a:off x="1553916" y="611508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Demandeur d’aide</a:t>
              </a:r>
            </a:p>
          </p:txBody>
        </p:sp>
        <p:sp>
          <p:nvSpPr>
            <p:cNvPr id="39" name="ZoneTexte 38">
              <a:extLst>
                <a:ext uri="{FF2B5EF4-FFF2-40B4-BE49-F238E27FC236}">
                  <a16:creationId xmlns:a16="http://schemas.microsoft.com/office/drawing/2014/main" id="{A0DB8176-D144-4807-AB23-94A327BA88C6}"/>
                </a:ext>
              </a:extLst>
            </p:cNvPr>
            <p:cNvSpPr txBox="1"/>
            <p:nvPr/>
          </p:nvSpPr>
          <p:spPr>
            <a:xfrm>
              <a:off x="1579930" y="567930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Fiable</a:t>
              </a:r>
            </a:p>
          </p:txBody>
        </p:sp>
        <p:sp>
          <p:nvSpPr>
            <p:cNvPr id="40" name="ZoneTexte 39">
              <a:extLst>
                <a:ext uri="{FF2B5EF4-FFF2-40B4-BE49-F238E27FC236}">
                  <a16:creationId xmlns:a16="http://schemas.microsoft.com/office/drawing/2014/main" id="{60552373-B70D-478F-BE5A-AE8CE3BDF6F0}"/>
                </a:ext>
              </a:extLst>
            </p:cNvPr>
            <p:cNvSpPr txBox="1"/>
            <p:nvPr/>
          </p:nvSpPr>
          <p:spPr>
            <a:xfrm>
              <a:off x="1566923" y="5903142"/>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Fait preuve d’entraide</a:t>
              </a:r>
            </a:p>
          </p:txBody>
        </p:sp>
        <p:sp>
          <p:nvSpPr>
            <p:cNvPr id="41" name="ZoneTexte 40">
              <a:extLst>
                <a:ext uri="{FF2B5EF4-FFF2-40B4-BE49-F238E27FC236}">
                  <a16:creationId xmlns:a16="http://schemas.microsoft.com/office/drawing/2014/main" id="{78DC3F31-C2B3-4C61-BAE5-B0C000A669FF}"/>
                </a:ext>
              </a:extLst>
            </p:cNvPr>
            <p:cNvSpPr txBox="1"/>
            <p:nvPr/>
          </p:nvSpPr>
          <p:spPr>
            <a:xfrm>
              <a:off x="1579930" y="5445014"/>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Humble</a:t>
              </a:r>
            </a:p>
          </p:txBody>
        </p:sp>
        <p:sp>
          <p:nvSpPr>
            <p:cNvPr id="42" name="ZoneTexte 41">
              <a:extLst>
                <a:ext uri="{FF2B5EF4-FFF2-40B4-BE49-F238E27FC236}">
                  <a16:creationId xmlns:a16="http://schemas.microsoft.com/office/drawing/2014/main" id="{3D70EBEF-5B28-4B94-8967-BDDE21509871}"/>
                </a:ext>
              </a:extLst>
            </p:cNvPr>
            <p:cNvSpPr txBox="1"/>
            <p:nvPr/>
          </p:nvSpPr>
          <p:spPr>
            <a:xfrm>
              <a:off x="1579930" y="524352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Sociable</a:t>
              </a:r>
            </a:p>
          </p:txBody>
        </p:sp>
        <p:sp>
          <p:nvSpPr>
            <p:cNvPr id="52" name="Rectangle 51"/>
            <p:cNvSpPr/>
            <p:nvPr/>
          </p:nvSpPr>
          <p:spPr>
            <a:xfrm>
              <a:off x="1553916" y="3499265"/>
              <a:ext cx="2528112" cy="289584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68" name="Groupe 67"/>
          <p:cNvGrpSpPr/>
          <p:nvPr/>
        </p:nvGrpSpPr>
        <p:grpSpPr>
          <a:xfrm>
            <a:off x="4318500" y="3317703"/>
            <a:ext cx="3750802" cy="3113559"/>
            <a:chOff x="4515743" y="3429000"/>
            <a:chExt cx="3750802" cy="3052378"/>
          </a:xfrm>
        </p:grpSpPr>
        <p:grpSp>
          <p:nvGrpSpPr>
            <p:cNvPr id="66" name="Groupe 65"/>
            <p:cNvGrpSpPr/>
            <p:nvPr/>
          </p:nvGrpSpPr>
          <p:grpSpPr>
            <a:xfrm>
              <a:off x="4515744" y="3529431"/>
              <a:ext cx="3739580" cy="2951947"/>
              <a:chOff x="7114208" y="3529431"/>
              <a:chExt cx="3739580" cy="2951947"/>
            </a:xfrm>
          </p:grpSpPr>
          <p:sp>
            <p:nvSpPr>
              <p:cNvPr id="11" name="Rectangle 10">
                <a:extLst>
                  <a:ext uri="{FF2B5EF4-FFF2-40B4-BE49-F238E27FC236}">
                    <a16:creationId xmlns:a16="http://schemas.microsoft.com/office/drawing/2014/main" id="{8FC6DE99-F3AB-5248-B0C8-0E3314A0A815}"/>
                  </a:ext>
                </a:extLst>
              </p:cNvPr>
              <p:cNvSpPr/>
              <p:nvPr/>
            </p:nvSpPr>
            <p:spPr>
              <a:xfrm>
                <a:off x="7234497" y="3529431"/>
                <a:ext cx="3532085" cy="625933"/>
              </a:xfrm>
              <a:prstGeom prst="rect">
                <a:avLst/>
              </a:prstGeom>
              <a:solidFill>
                <a:srgbClr val="EF8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A24762D8-98BD-B245-9E89-2F2822A9E529}"/>
                  </a:ext>
                </a:extLst>
              </p:cNvPr>
              <p:cNvSpPr txBox="1"/>
              <p:nvPr/>
            </p:nvSpPr>
            <p:spPr>
              <a:xfrm>
                <a:off x="7887607" y="3670825"/>
                <a:ext cx="228995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GESTION DU STRESS</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ZoneTexte 52">
                <a:extLst>
                  <a:ext uri="{FF2B5EF4-FFF2-40B4-BE49-F238E27FC236}">
                    <a16:creationId xmlns:a16="http://schemas.microsoft.com/office/drawing/2014/main" id="{A5883728-27D3-4754-A5B1-08943D50C05E}"/>
                  </a:ext>
                </a:extLst>
              </p:cNvPr>
              <p:cNvSpPr txBox="1"/>
              <p:nvPr/>
            </p:nvSpPr>
            <p:spPr>
              <a:xfrm>
                <a:off x="7127752" y="4178918"/>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à la pression du client</a:t>
                </a:r>
              </a:p>
            </p:txBody>
          </p:sp>
          <p:sp>
            <p:nvSpPr>
              <p:cNvPr id="54" name="ZoneTexte 53">
                <a:extLst>
                  <a:ext uri="{FF2B5EF4-FFF2-40B4-BE49-F238E27FC236}">
                    <a16:creationId xmlns:a16="http://schemas.microsoft.com/office/drawing/2014/main" id="{4C340E86-AA2C-47AB-BB7E-59BB1D31FCBC}"/>
                  </a:ext>
                </a:extLst>
              </p:cNvPr>
              <p:cNvSpPr txBox="1"/>
              <p:nvPr/>
            </p:nvSpPr>
            <p:spPr>
              <a:xfrm>
                <a:off x="7120979" y="4380305"/>
                <a:ext cx="29965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Capable de planifier et organiser</a:t>
                </a:r>
              </a:p>
            </p:txBody>
          </p:sp>
          <p:sp>
            <p:nvSpPr>
              <p:cNvPr id="55" name="ZoneTexte 54">
                <a:extLst>
                  <a:ext uri="{FF2B5EF4-FFF2-40B4-BE49-F238E27FC236}">
                    <a16:creationId xmlns:a16="http://schemas.microsoft.com/office/drawing/2014/main" id="{6F5648A5-047A-4D55-9F10-D45B36650E3A}"/>
                  </a:ext>
                </a:extLst>
              </p:cNvPr>
              <p:cNvSpPr txBox="1"/>
              <p:nvPr/>
            </p:nvSpPr>
            <p:spPr>
              <a:xfrm>
                <a:off x="7127751" y="4648841"/>
                <a:ext cx="3726036" cy="3426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Résilient dans les situations complexes</a:t>
                </a:r>
              </a:p>
            </p:txBody>
          </p:sp>
          <p:sp>
            <p:nvSpPr>
              <p:cNvPr id="56" name="ZoneTexte 55">
                <a:extLst>
                  <a:ext uri="{FF2B5EF4-FFF2-40B4-BE49-F238E27FC236}">
                    <a16:creationId xmlns:a16="http://schemas.microsoft.com/office/drawing/2014/main" id="{EF57818E-D43B-451F-A3E4-B8496BC37DF3}"/>
                  </a:ext>
                </a:extLst>
              </p:cNvPr>
              <p:cNvSpPr txBox="1"/>
              <p:nvPr/>
            </p:nvSpPr>
            <p:spPr>
              <a:xfrm>
                <a:off x="7127742" y="4825714"/>
                <a:ext cx="37260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Sait planifier et anticiper</a:t>
                </a:r>
              </a:p>
            </p:txBody>
          </p:sp>
          <p:sp>
            <p:nvSpPr>
              <p:cNvPr id="57" name="ZoneTexte 56">
                <a:extLst>
                  <a:ext uri="{FF2B5EF4-FFF2-40B4-BE49-F238E27FC236}">
                    <a16:creationId xmlns:a16="http://schemas.microsoft.com/office/drawing/2014/main" id="{A1BF63B8-B4E0-4A0B-90F3-86D41C9C8945}"/>
                  </a:ext>
                </a:extLst>
              </p:cNvPr>
              <p:cNvSpPr txBox="1"/>
              <p:nvPr/>
            </p:nvSpPr>
            <p:spPr>
              <a:xfrm>
                <a:off x="7127752" y="5055519"/>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Organisé</a:t>
                </a:r>
              </a:p>
            </p:txBody>
          </p:sp>
          <p:sp>
            <p:nvSpPr>
              <p:cNvPr id="58" name="ZoneTexte 57">
                <a:extLst>
                  <a:ext uri="{FF2B5EF4-FFF2-40B4-BE49-F238E27FC236}">
                    <a16:creationId xmlns:a16="http://schemas.microsoft.com/office/drawing/2014/main" id="{32EC780F-08E5-43BF-84B8-5616C32FFE24}"/>
                  </a:ext>
                </a:extLst>
              </p:cNvPr>
              <p:cNvSpPr txBox="1"/>
              <p:nvPr/>
            </p:nvSpPr>
            <p:spPr>
              <a:xfrm>
                <a:off x="7120980" y="5266625"/>
                <a:ext cx="373280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Solide dans les situations compliquées</a:t>
                </a:r>
              </a:p>
            </p:txBody>
          </p:sp>
          <p:sp>
            <p:nvSpPr>
              <p:cNvPr id="59" name="ZoneTexte 58">
                <a:extLst>
                  <a:ext uri="{FF2B5EF4-FFF2-40B4-BE49-F238E27FC236}">
                    <a16:creationId xmlns:a16="http://schemas.microsoft.com/office/drawing/2014/main" id="{21CFE245-C7B2-4B23-9C81-CE0BB43DDBFF}"/>
                  </a:ext>
                </a:extLst>
              </p:cNvPr>
              <p:cNvSpPr txBox="1"/>
              <p:nvPr/>
            </p:nvSpPr>
            <p:spPr>
              <a:xfrm>
                <a:off x="7114208" y="5477397"/>
                <a:ext cx="373958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psychiquement et physiquement</a:t>
                </a:r>
              </a:p>
            </p:txBody>
          </p:sp>
          <p:sp>
            <p:nvSpPr>
              <p:cNvPr id="60" name="ZoneTexte 59">
                <a:extLst>
                  <a:ext uri="{FF2B5EF4-FFF2-40B4-BE49-F238E27FC236}">
                    <a16:creationId xmlns:a16="http://schemas.microsoft.com/office/drawing/2014/main" id="{947B39CF-DA31-4D9E-AF12-81B5E1AD933D}"/>
                  </a:ext>
                </a:extLst>
              </p:cNvPr>
              <p:cNvSpPr txBox="1"/>
              <p:nvPr/>
            </p:nvSpPr>
            <p:spPr>
              <a:xfrm>
                <a:off x="7127752" y="5688503"/>
                <a:ext cx="3726036" cy="3319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Persévérant</a:t>
                </a:r>
              </a:p>
            </p:txBody>
          </p:sp>
          <p:sp>
            <p:nvSpPr>
              <p:cNvPr id="61" name="ZoneTexte 60">
                <a:extLst>
                  <a:ext uri="{FF2B5EF4-FFF2-40B4-BE49-F238E27FC236}">
                    <a16:creationId xmlns:a16="http://schemas.microsoft.com/office/drawing/2014/main" id="{9266D168-7CFC-49C4-8E97-345D91FE44E6}"/>
                  </a:ext>
                </a:extLst>
              </p:cNvPr>
              <p:cNvSpPr txBox="1"/>
              <p:nvPr/>
            </p:nvSpPr>
            <p:spPr>
              <a:xfrm>
                <a:off x="7127751" y="5922806"/>
                <a:ext cx="363883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Déterminé</a:t>
                </a:r>
              </a:p>
            </p:txBody>
          </p:sp>
          <p:sp>
            <p:nvSpPr>
              <p:cNvPr id="62" name="ZoneTexte 61">
                <a:extLst>
                  <a:ext uri="{FF2B5EF4-FFF2-40B4-BE49-F238E27FC236}">
                    <a16:creationId xmlns:a16="http://schemas.microsoft.com/office/drawing/2014/main" id="{03CDD6ED-B780-4D84-8F16-E8FB063D02A7}"/>
                  </a:ext>
                </a:extLst>
              </p:cNvPr>
              <p:cNvSpPr txBox="1"/>
              <p:nvPr/>
            </p:nvSpPr>
            <p:spPr>
              <a:xfrm>
                <a:off x="7127752" y="6142824"/>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Tenace </a:t>
                </a:r>
              </a:p>
            </p:txBody>
          </p:sp>
        </p:grpSp>
        <p:sp>
          <p:nvSpPr>
            <p:cNvPr id="67" name="Rectangle 66"/>
            <p:cNvSpPr/>
            <p:nvPr/>
          </p:nvSpPr>
          <p:spPr>
            <a:xfrm>
              <a:off x="4515743" y="3429000"/>
              <a:ext cx="3750802" cy="3052378"/>
            </a:xfrm>
            <a:prstGeom prst="rect">
              <a:avLst/>
            </a:prstGeom>
            <a:noFill/>
            <a:ln>
              <a:solidFill>
                <a:srgbClr val="E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0" name="Groupe 69"/>
          <p:cNvGrpSpPr/>
          <p:nvPr/>
        </p:nvGrpSpPr>
        <p:grpSpPr>
          <a:xfrm>
            <a:off x="8611649" y="3313926"/>
            <a:ext cx="3836753" cy="3113559"/>
            <a:chOff x="8513370" y="419617"/>
            <a:chExt cx="3836753" cy="3291804"/>
          </a:xfrm>
        </p:grpSpPr>
        <p:sp>
          <p:nvSpPr>
            <p:cNvPr id="5" name="Rectangle 4">
              <a:extLst>
                <a:ext uri="{FF2B5EF4-FFF2-40B4-BE49-F238E27FC236}">
                  <a16:creationId xmlns:a16="http://schemas.microsoft.com/office/drawing/2014/main" id="{C53781A2-79D8-7F41-B282-09F5AFFF70B2}"/>
                </a:ext>
              </a:extLst>
            </p:cNvPr>
            <p:cNvSpPr/>
            <p:nvPr/>
          </p:nvSpPr>
          <p:spPr>
            <a:xfrm>
              <a:off x="8688694" y="527926"/>
              <a:ext cx="3207962" cy="683011"/>
            </a:xfrm>
            <a:prstGeom prst="rect">
              <a:avLst/>
            </a:prstGeom>
            <a:solidFill>
              <a:srgbClr val="D05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6" name="ZoneTexte 5">
              <a:extLst>
                <a:ext uri="{FF2B5EF4-FFF2-40B4-BE49-F238E27FC236}">
                  <a16:creationId xmlns:a16="http://schemas.microsoft.com/office/drawing/2014/main" id="{A24762D8-98BD-B245-9E89-2F2822A9E529}"/>
                </a:ext>
              </a:extLst>
            </p:cNvPr>
            <p:cNvSpPr txBox="1"/>
            <p:nvPr/>
          </p:nvSpPr>
          <p:spPr>
            <a:xfrm>
              <a:off x="8675155" y="730048"/>
              <a:ext cx="32079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ADAPTABILITE / POLYVALENCE</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ZoneTexte 42">
              <a:extLst>
                <a:ext uri="{FF2B5EF4-FFF2-40B4-BE49-F238E27FC236}">
                  <a16:creationId xmlns:a16="http://schemas.microsoft.com/office/drawing/2014/main" id="{0376768C-8606-40A1-94C0-B950B567AA59}"/>
                </a:ext>
              </a:extLst>
            </p:cNvPr>
            <p:cNvSpPr txBox="1"/>
            <p:nvPr/>
          </p:nvSpPr>
          <p:spPr>
            <a:xfrm>
              <a:off x="8513370" y="1261488"/>
              <a:ext cx="38367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Curieux à l’apprentissage</a:t>
              </a:r>
            </a:p>
          </p:txBody>
        </p:sp>
        <p:sp>
          <p:nvSpPr>
            <p:cNvPr id="44" name="ZoneTexte 43">
              <a:extLst>
                <a:ext uri="{FF2B5EF4-FFF2-40B4-BE49-F238E27FC236}">
                  <a16:creationId xmlns:a16="http://schemas.microsoft.com/office/drawing/2014/main" id="{F11A8CC1-B4DB-42A8-8AAB-23603BAE7737}"/>
                </a:ext>
              </a:extLst>
            </p:cNvPr>
            <p:cNvSpPr txBox="1"/>
            <p:nvPr/>
          </p:nvSpPr>
          <p:spPr>
            <a:xfrm>
              <a:off x="8520140" y="1467404"/>
              <a:ext cx="240098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Coopératif</a:t>
              </a:r>
            </a:p>
          </p:txBody>
        </p:sp>
        <p:sp>
          <p:nvSpPr>
            <p:cNvPr id="45" name="ZoneTexte 44">
              <a:extLst>
                <a:ext uri="{FF2B5EF4-FFF2-40B4-BE49-F238E27FC236}">
                  <a16:creationId xmlns:a16="http://schemas.microsoft.com/office/drawing/2014/main" id="{4EBE9B4A-B748-45AE-AD38-FF0DEA2AF726}"/>
                </a:ext>
              </a:extLst>
            </p:cNvPr>
            <p:cNvSpPr txBox="1"/>
            <p:nvPr/>
          </p:nvSpPr>
          <p:spPr>
            <a:xfrm>
              <a:off x="8537021" y="1695410"/>
              <a:ext cx="236722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Fait preuve d’entraide</a:t>
              </a:r>
            </a:p>
          </p:txBody>
        </p:sp>
        <p:sp>
          <p:nvSpPr>
            <p:cNvPr id="46" name="ZoneTexte 45">
              <a:extLst>
                <a:ext uri="{FF2B5EF4-FFF2-40B4-BE49-F238E27FC236}">
                  <a16:creationId xmlns:a16="http://schemas.microsoft.com/office/drawing/2014/main" id="{01903F6B-21BA-432F-BEE9-FE2EEE88393E}"/>
                </a:ext>
              </a:extLst>
            </p:cNvPr>
            <p:cNvSpPr txBox="1"/>
            <p:nvPr/>
          </p:nvSpPr>
          <p:spPr>
            <a:xfrm>
              <a:off x="8533480" y="1929341"/>
              <a:ext cx="28176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Souple face aux changements</a:t>
              </a:r>
            </a:p>
          </p:txBody>
        </p:sp>
        <p:sp>
          <p:nvSpPr>
            <p:cNvPr id="47" name="ZoneTexte 46">
              <a:extLst>
                <a:ext uri="{FF2B5EF4-FFF2-40B4-BE49-F238E27FC236}">
                  <a16:creationId xmlns:a16="http://schemas.microsoft.com/office/drawing/2014/main" id="{C52191C8-A423-4B9D-89A7-CCD091C672EA}"/>
                </a:ext>
              </a:extLst>
            </p:cNvPr>
            <p:cNvSpPr txBox="1"/>
            <p:nvPr/>
          </p:nvSpPr>
          <p:spPr>
            <a:xfrm>
              <a:off x="8513370" y="2148213"/>
              <a:ext cx="36786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Perspicace pour résoudre des problèmes</a:t>
              </a:r>
            </a:p>
          </p:txBody>
        </p:sp>
        <p:sp>
          <p:nvSpPr>
            <p:cNvPr id="48" name="ZoneTexte 47">
              <a:extLst>
                <a:ext uri="{FF2B5EF4-FFF2-40B4-BE49-F238E27FC236}">
                  <a16:creationId xmlns:a16="http://schemas.microsoft.com/office/drawing/2014/main" id="{59F7A947-6126-4AF1-AED8-275B0954A69E}"/>
                </a:ext>
              </a:extLst>
            </p:cNvPr>
            <p:cNvSpPr txBox="1"/>
            <p:nvPr/>
          </p:nvSpPr>
          <p:spPr>
            <a:xfrm>
              <a:off x="8520140" y="2351572"/>
              <a:ext cx="360720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Curieux du fonctionnement technique</a:t>
              </a:r>
            </a:p>
          </p:txBody>
        </p:sp>
        <p:sp>
          <p:nvSpPr>
            <p:cNvPr id="49" name="ZoneTexte 48">
              <a:extLst>
                <a:ext uri="{FF2B5EF4-FFF2-40B4-BE49-F238E27FC236}">
                  <a16:creationId xmlns:a16="http://schemas.microsoft.com/office/drawing/2014/main" id="{E3CE8E2A-23CE-4472-ACC5-47F410D42FEE}"/>
                </a:ext>
              </a:extLst>
            </p:cNvPr>
            <p:cNvSpPr txBox="1"/>
            <p:nvPr/>
          </p:nvSpPr>
          <p:spPr>
            <a:xfrm>
              <a:off x="8533480" y="2567748"/>
              <a:ext cx="15578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Ouvert d’esprit</a:t>
              </a:r>
            </a:p>
          </p:txBody>
        </p:sp>
        <p:sp>
          <p:nvSpPr>
            <p:cNvPr id="50" name="ZoneTexte 49">
              <a:extLst>
                <a:ext uri="{FF2B5EF4-FFF2-40B4-BE49-F238E27FC236}">
                  <a16:creationId xmlns:a16="http://schemas.microsoft.com/office/drawing/2014/main" id="{FB5D5698-9510-4CE6-95B2-6AF35ADFAFA8}"/>
                </a:ext>
              </a:extLst>
            </p:cNvPr>
            <p:cNvSpPr txBox="1"/>
            <p:nvPr/>
          </p:nvSpPr>
          <p:spPr>
            <a:xfrm>
              <a:off x="8520139" y="2794295"/>
              <a:ext cx="35123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Ingénieux pour trouver des solutions</a:t>
              </a:r>
            </a:p>
          </p:txBody>
        </p:sp>
        <p:sp>
          <p:nvSpPr>
            <p:cNvPr id="51" name="ZoneTexte 50">
              <a:extLst>
                <a:ext uri="{FF2B5EF4-FFF2-40B4-BE49-F238E27FC236}">
                  <a16:creationId xmlns:a16="http://schemas.microsoft.com/office/drawing/2014/main" id="{7AAC943E-BBBD-4AF0-9ACE-0C2687B05FF9}"/>
                </a:ext>
              </a:extLst>
            </p:cNvPr>
            <p:cNvSpPr txBox="1"/>
            <p:nvPr/>
          </p:nvSpPr>
          <p:spPr>
            <a:xfrm>
              <a:off x="8520140" y="3005364"/>
              <a:ext cx="350560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Désireux d’apprendre des choses éloignées de son métier</a:t>
              </a:r>
            </a:p>
          </p:txBody>
        </p:sp>
        <p:sp>
          <p:nvSpPr>
            <p:cNvPr id="69" name="Rectangle 68"/>
            <p:cNvSpPr/>
            <p:nvPr/>
          </p:nvSpPr>
          <p:spPr>
            <a:xfrm>
              <a:off x="8526910" y="419617"/>
              <a:ext cx="3498835" cy="3291804"/>
            </a:xfrm>
            <a:prstGeom prst="rect">
              <a:avLst/>
            </a:prstGeom>
            <a:noFill/>
            <a:ln>
              <a:solidFill>
                <a:srgbClr val="D05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2" name="Groupe 71"/>
          <p:cNvGrpSpPr/>
          <p:nvPr/>
        </p:nvGrpSpPr>
        <p:grpSpPr>
          <a:xfrm>
            <a:off x="8631759" y="216300"/>
            <a:ext cx="3556001" cy="2970279"/>
            <a:chOff x="4442690" y="327103"/>
            <a:chExt cx="3556001" cy="2970279"/>
          </a:xfrm>
        </p:grpSpPr>
        <p:sp>
          <p:nvSpPr>
            <p:cNvPr id="7" name="Rectangle 6">
              <a:extLst>
                <a:ext uri="{FF2B5EF4-FFF2-40B4-BE49-F238E27FC236}">
                  <a16:creationId xmlns:a16="http://schemas.microsoft.com/office/drawing/2014/main" id="{8FC6DE99-F3AB-5248-B0C8-0E3314A0A815}"/>
                </a:ext>
              </a:extLst>
            </p:cNvPr>
            <p:cNvSpPr/>
            <p:nvPr/>
          </p:nvSpPr>
          <p:spPr>
            <a:xfrm>
              <a:off x="4539595" y="424888"/>
              <a:ext cx="3252732" cy="58627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8" name="ZoneTexte 7">
              <a:extLst>
                <a:ext uri="{FF2B5EF4-FFF2-40B4-BE49-F238E27FC236}">
                  <a16:creationId xmlns:a16="http://schemas.microsoft.com/office/drawing/2014/main" id="{A24762D8-98BD-B245-9E89-2F2822A9E529}"/>
                </a:ext>
              </a:extLst>
            </p:cNvPr>
            <p:cNvSpPr txBox="1"/>
            <p:nvPr/>
          </p:nvSpPr>
          <p:spPr>
            <a:xfrm>
              <a:off x="5231382" y="505420"/>
              <a:ext cx="209310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RELATION CLIENT</a:t>
              </a:r>
            </a:p>
          </p:txBody>
        </p:sp>
        <p:sp>
          <p:nvSpPr>
            <p:cNvPr id="13" name="ZoneTexte 12">
              <a:extLst>
                <a:ext uri="{FF2B5EF4-FFF2-40B4-BE49-F238E27FC236}">
                  <a16:creationId xmlns:a16="http://schemas.microsoft.com/office/drawing/2014/main" id="{6CB5819F-A331-4B15-9D04-4E73481CFEC2}"/>
                </a:ext>
              </a:extLst>
            </p:cNvPr>
            <p:cNvSpPr txBox="1"/>
            <p:nvPr/>
          </p:nvSpPr>
          <p:spPr>
            <a:xfrm>
              <a:off x="4569615" y="1035565"/>
              <a:ext cx="317969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Pédagogue avec ses clients</a:t>
              </a:r>
            </a:p>
          </p:txBody>
        </p:sp>
        <p:sp>
          <p:nvSpPr>
            <p:cNvPr id="14" name="ZoneTexte 13">
              <a:extLst>
                <a:ext uri="{FF2B5EF4-FFF2-40B4-BE49-F238E27FC236}">
                  <a16:creationId xmlns:a16="http://schemas.microsoft.com/office/drawing/2014/main" id="{EFDE2B19-A19E-4F07-91DC-F45CA1243A8E}"/>
                </a:ext>
              </a:extLst>
            </p:cNvPr>
            <p:cNvSpPr txBox="1"/>
            <p:nvPr/>
          </p:nvSpPr>
          <p:spPr>
            <a:xfrm>
              <a:off x="4562845" y="1220269"/>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Empathique</a:t>
              </a:r>
            </a:p>
          </p:txBody>
        </p:sp>
        <p:sp>
          <p:nvSpPr>
            <p:cNvPr id="15" name="ZoneTexte 14">
              <a:extLst>
                <a:ext uri="{FF2B5EF4-FFF2-40B4-BE49-F238E27FC236}">
                  <a16:creationId xmlns:a16="http://schemas.microsoft.com/office/drawing/2014/main" id="{93C602D1-EFDC-4A81-836C-6684773C95BB}"/>
                </a:ext>
              </a:extLst>
            </p:cNvPr>
            <p:cNvSpPr txBox="1"/>
            <p:nvPr/>
          </p:nvSpPr>
          <p:spPr>
            <a:xfrm>
              <a:off x="4569615" y="1424359"/>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Une écoute active</a:t>
              </a:r>
            </a:p>
          </p:txBody>
        </p:sp>
        <p:sp>
          <p:nvSpPr>
            <p:cNvPr id="16" name="ZoneTexte 15">
              <a:extLst>
                <a:ext uri="{FF2B5EF4-FFF2-40B4-BE49-F238E27FC236}">
                  <a16:creationId xmlns:a16="http://schemas.microsoft.com/office/drawing/2014/main" id="{D98027BC-DEB7-4F5F-B360-D8ECCA44EB77}"/>
                </a:ext>
              </a:extLst>
            </p:cNvPr>
            <p:cNvSpPr txBox="1"/>
            <p:nvPr/>
          </p:nvSpPr>
          <p:spPr>
            <a:xfrm>
              <a:off x="4569615" y="1628866"/>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Négociateur</a:t>
              </a:r>
            </a:p>
          </p:txBody>
        </p:sp>
        <p:sp>
          <p:nvSpPr>
            <p:cNvPr id="17" name="ZoneTexte 16">
              <a:extLst>
                <a:ext uri="{FF2B5EF4-FFF2-40B4-BE49-F238E27FC236}">
                  <a16:creationId xmlns:a16="http://schemas.microsoft.com/office/drawing/2014/main" id="{6B6CC545-AED7-4A41-84F7-93F441F104FA}"/>
                </a:ext>
              </a:extLst>
            </p:cNvPr>
            <p:cNvSpPr txBox="1"/>
            <p:nvPr/>
          </p:nvSpPr>
          <p:spPr>
            <a:xfrm>
              <a:off x="4569615" y="1830241"/>
              <a:ext cx="331719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Diplomate avec ses clients</a:t>
              </a:r>
            </a:p>
          </p:txBody>
        </p:sp>
        <p:sp>
          <p:nvSpPr>
            <p:cNvPr id="18" name="ZoneTexte 17">
              <a:extLst>
                <a:ext uri="{FF2B5EF4-FFF2-40B4-BE49-F238E27FC236}">
                  <a16:creationId xmlns:a16="http://schemas.microsoft.com/office/drawing/2014/main" id="{5467841E-94F5-43B0-9438-F73C91CAF061}"/>
                </a:ext>
              </a:extLst>
            </p:cNvPr>
            <p:cNvSpPr txBox="1"/>
            <p:nvPr/>
          </p:nvSpPr>
          <p:spPr>
            <a:xfrm>
              <a:off x="4569615" y="2449809"/>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Attentif aux clients</a:t>
              </a:r>
            </a:p>
          </p:txBody>
        </p:sp>
        <p:sp>
          <p:nvSpPr>
            <p:cNvPr id="19" name="ZoneTexte 18">
              <a:extLst>
                <a:ext uri="{FF2B5EF4-FFF2-40B4-BE49-F238E27FC236}">
                  <a16:creationId xmlns:a16="http://schemas.microsoft.com/office/drawing/2014/main" id="{0784D56B-D838-4BAC-837F-AB394614D29B}"/>
                </a:ext>
              </a:extLst>
            </p:cNvPr>
            <p:cNvSpPr txBox="1"/>
            <p:nvPr/>
          </p:nvSpPr>
          <p:spPr>
            <a:xfrm>
              <a:off x="4562845" y="2658911"/>
              <a:ext cx="34358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Professionnel en toute circonstance</a:t>
              </a:r>
            </a:p>
          </p:txBody>
        </p:sp>
        <p:sp>
          <p:nvSpPr>
            <p:cNvPr id="20" name="ZoneTexte 19">
              <a:extLst>
                <a:ext uri="{FF2B5EF4-FFF2-40B4-BE49-F238E27FC236}">
                  <a16:creationId xmlns:a16="http://schemas.microsoft.com/office/drawing/2014/main" id="{1B2DE836-ADF8-4BF8-B8CB-AF6746931B96}"/>
                </a:ext>
              </a:extLst>
            </p:cNvPr>
            <p:cNvSpPr txBox="1"/>
            <p:nvPr/>
          </p:nvSpPr>
          <p:spPr>
            <a:xfrm>
              <a:off x="4562845" y="2235137"/>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Transparent avec ses clients</a:t>
              </a:r>
            </a:p>
          </p:txBody>
        </p:sp>
        <p:sp>
          <p:nvSpPr>
            <p:cNvPr id="21" name="ZoneTexte 20">
              <a:extLst>
                <a:ext uri="{FF2B5EF4-FFF2-40B4-BE49-F238E27FC236}">
                  <a16:creationId xmlns:a16="http://schemas.microsoft.com/office/drawing/2014/main" id="{AE595480-E095-4C32-A485-76D5FF2CDA2B}"/>
                </a:ext>
              </a:extLst>
            </p:cNvPr>
            <p:cNvSpPr txBox="1"/>
            <p:nvPr/>
          </p:nvSpPr>
          <p:spPr>
            <a:xfrm>
              <a:off x="4556075" y="2866865"/>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à la pression du client</a:t>
              </a:r>
            </a:p>
          </p:txBody>
        </p:sp>
        <p:sp>
          <p:nvSpPr>
            <p:cNvPr id="22" name="ZoneTexte 21">
              <a:extLst>
                <a:ext uri="{FF2B5EF4-FFF2-40B4-BE49-F238E27FC236}">
                  <a16:creationId xmlns:a16="http://schemas.microsoft.com/office/drawing/2014/main" id="{91EF3195-3BDA-44A2-8356-20EE5DCD21AB}"/>
                </a:ext>
              </a:extLst>
            </p:cNvPr>
            <p:cNvSpPr txBox="1"/>
            <p:nvPr/>
          </p:nvSpPr>
          <p:spPr>
            <a:xfrm>
              <a:off x="4569615" y="2020465"/>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Proche de ses clients</a:t>
              </a:r>
            </a:p>
          </p:txBody>
        </p:sp>
        <p:sp>
          <p:nvSpPr>
            <p:cNvPr id="71" name="Rectangle 70"/>
            <p:cNvSpPr/>
            <p:nvPr/>
          </p:nvSpPr>
          <p:spPr>
            <a:xfrm>
              <a:off x="4442690" y="327103"/>
              <a:ext cx="3492265" cy="2970279"/>
            </a:xfrm>
            <a:prstGeom prst="rect">
              <a:avLst/>
            </a:prstGeom>
            <a:noFill/>
            <a:ln>
              <a:solidFill>
                <a:srgbClr val="9D13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6" name="Groupe 75"/>
          <p:cNvGrpSpPr/>
          <p:nvPr/>
        </p:nvGrpSpPr>
        <p:grpSpPr>
          <a:xfrm>
            <a:off x="85663" y="3317703"/>
            <a:ext cx="3607964" cy="3109782"/>
            <a:chOff x="383770" y="123878"/>
            <a:chExt cx="3607964" cy="3072981"/>
          </a:xfrm>
        </p:grpSpPr>
        <p:sp>
          <p:nvSpPr>
            <p:cNvPr id="3" name="Rectangle 2">
              <a:extLst>
                <a:ext uri="{FF2B5EF4-FFF2-40B4-BE49-F238E27FC236}">
                  <a16:creationId xmlns:a16="http://schemas.microsoft.com/office/drawing/2014/main" id="{8FC6DE99-F3AB-5248-B0C8-0E3314A0A815}"/>
                </a:ext>
              </a:extLst>
            </p:cNvPr>
            <p:cNvSpPr/>
            <p:nvPr/>
          </p:nvSpPr>
          <p:spPr>
            <a:xfrm>
              <a:off x="515329" y="229083"/>
              <a:ext cx="3362767" cy="66699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A24762D8-98BD-B245-9E89-2F2822A9E529}"/>
                </a:ext>
              </a:extLst>
            </p:cNvPr>
            <p:cNvSpPr txBox="1"/>
            <p:nvPr/>
          </p:nvSpPr>
          <p:spPr>
            <a:xfrm>
              <a:off x="1512194" y="416534"/>
              <a:ext cx="15065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SECURITE</a:t>
              </a:r>
              <a:endParaRPr kumimoji="0" lang="fr-FR"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9DCE1CCD-55AB-4EA3-9EC6-8C00796A4D2A}"/>
                </a:ext>
              </a:extLst>
            </p:cNvPr>
            <p:cNvSpPr txBox="1"/>
            <p:nvPr/>
          </p:nvSpPr>
          <p:spPr>
            <a:xfrm>
              <a:off x="499657" y="937573"/>
              <a:ext cx="336272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Solide dans les situations compliquées</a:t>
              </a:r>
            </a:p>
          </p:txBody>
        </p:sp>
        <p:sp>
          <p:nvSpPr>
            <p:cNvPr id="24" name="ZoneTexte 23">
              <a:extLst>
                <a:ext uri="{FF2B5EF4-FFF2-40B4-BE49-F238E27FC236}">
                  <a16:creationId xmlns:a16="http://schemas.microsoft.com/office/drawing/2014/main" id="{0F8ADB0A-87FD-43BB-9278-C2376E3E40B8}"/>
                </a:ext>
              </a:extLst>
            </p:cNvPr>
            <p:cNvSpPr txBox="1"/>
            <p:nvPr/>
          </p:nvSpPr>
          <p:spPr>
            <a:xfrm>
              <a:off x="477739" y="1178795"/>
              <a:ext cx="340655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Humble</a:t>
              </a:r>
            </a:p>
          </p:txBody>
        </p:sp>
        <p:sp>
          <p:nvSpPr>
            <p:cNvPr id="25" name="ZoneTexte 24">
              <a:extLst>
                <a:ext uri="{FF2B5EF4-FFF2-40B4-BE49-F238E27FC236}">
                  <a16:creationId xmlns:a16="http://schemas.microsoft.com/office/drawing/2014/main" id="{5F9E6282-C153-4370-9012-7A088881609F}"/>
                </a:ext>
              </a:extLst>
            </p:cNvPr>
            <p:cNvSpPr txBox="1"/>
            <p:nvPr/>
          </p:nvSpPr>
          <p:spPr>
            <a:xfrm>
              <a:off x="460858" y="1419390"/>
              <a:ext cx="304428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Transparent</a:t>
              </a:r>
            </a:p>
          </p:txBody>
        </p:sp>
        <p:sp>
          <p:nvSpPr>
            <p:cNvPr id="26" name="ZoneTexte 25">
              <a:extLst>
                <a:ext uri="{FF2B5EF4-FFF2-40B4-BE49-F238E27FC236}">
                  <a16:creationId xmlns:a16="http://schemas.microsoft.com/office/drawing/2014/main" id="{0E2BFD9A-E91D-4F56-BB44-D001EADFF22F}"/>
                </a:ext>
              </a:extLst>
            </p:cNvPr>
            <p:cNvSpPr txBox="1"/>
            <p:nvPr/>
          </p:nvSpPr>
          <p:spPr>
            <a:xfrm>
              <a:off x="401426" y="1618418"/>
              <a:ext cx="357794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Clairvoyant face aux risques</a:t>
              </a:r>
            </a:p>
          </p:txBody>
        </p:sp>
        <p:sp>
          <p:nvSpPr>
            <p:cNvPr id="28" name="ZoneTexte 27">
              <a:extLst>
                <a:ext uri="{FF2B5EF4-FFF2-40B4-BE49-F238E27FC236}">
                  <a16:creationId xmlns:a16="http://schemas.microsoft.com/office/drawing/2014/main" id="{2E1ECEC6-261B-46D1-AA3B-AD81479EF962}"/>
                </a:ext>
              </a:extLst>
            </p:cNvPr>
            <p:cNvSpPr txBox="1"/>
            <p:nvPr/>
          </p:nvSpPr>
          <p:spPr>
            <a:xfrm>
              <a:off x="386168" y="1842026"/>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Rigoureux aux règles</a:t>
              </a:r>
            </a:p>
          </p:txBody>
        </p:sp>
        <p:sp>
          <p:nvSpPr>
            <p:cNvPr id="29" name="ZoneTexte 28">
              <a:extLst>
                <a:ext uri="{FF2B5EF4-FFF2-40B4-BE49-F238E27FC236}">
                  <a16:creationId xmlns:a16="http://schemas.microsoft.com/office/drawing/2014/main" id="{D53D5DDB-1BBD-402E-9A61-11611DA544EC}"/>
                </a:ext>
              </a:extLst>
            </p:cNvPr>
            <p:cNvSpPr txBox="1"/>
            <p:nvPr/>
          </p:nvSpPr>
          <p:spPr>
            <a:xfrm>
              <a:off x="437039" y="2057747"/>
              <a:ext cx="3524676" cy="3462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Audacieux et réfléchi dans l’action</a:t>
              </a:r>
            </a:p>
          </p:txBody>
        </p:sp>
        <p:sp>
          <p:nvSpPr>
            <p:cNvPr id="30" name="ZoneTexte 29">
              <a:extLst>
                <a:ext uri="{FF2B5EF4-FFF2-40B4-BE49-F238E27FC236}">
                  <a16:creationId xmlns:a16="http://schemas.microsoft.com/office/drawing/2014/main" id="{19A300F1-5D79-44A1-843A-8769D4129A64}"/>
                </a:ext>
              </a:extLst>
            </p:cNvPr>
            <p:cNvSpPr txBox="1"/>
            <p:nvPr/>
          </p:nvSpPr>
          <p:spPr>
            <a:xfrm>
              <a:off x="437039" y="2288796"/>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Ferme dans ses décisions</a:t>
              </a:r>
            </a:p>
          </p:txBody>
        </p:sp>
        <p:sp>
          <p:nvSpPr>
            <p:cNvPr id="31" name="ZoneTexte 30">
              <a:extLst>
                <a:ext uri="{FF2B5EF4-FFF2-40B4-BE49-F238E27FC236}">
                  <a16:creationId xmlns:a16="http://schemas.microsoft.com/office/drawing/2014/main" id="{5E75B07C-7267-4317-B728-2C9B9FF9562A}"/>
                </a:ext>
              </a:extLst>
            </p:cNvPr>
            <p:cNvSpPr txBox="1"/>
            <p:nvPr/>
          </p:nvSpPr>
          <p:spPr>
            <a:xfrm>
              <a:off x="383770" y="2542155"/>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Attentif aux détails</a:t>
              </a:r>
            </a:p>
          </p:txBody>
        </p:sp>
        <p:sp>
          <p:nvSpPr>
            <p:cNvPr id="32" name="ZoneTexte 31">
              <a:extLst>
                <a:ext uri="{FF2B5EF4-FFF2-40B4-BE49-F238E27FC236}">
                  <a16:creationId xmlns:a16="http://schemas.microsoft.com/office/drawing/2014/main" id="{C356E8F8-F9F9-4ABC-85E1-B4FCC033AA91}"/>
                </a:ext>
              </a:extLst>
            </p:cNvPr>
            <p:cNvSpPr txBox="1"/>
            <p:nvPr/>
          </p:nvSpPr>
          <p:spPr>
            <a:xfrm>
              <a:off x="430270" y="2778811"/>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Réactif face à l’urgence</a:t>
              </a:r>
            </a:p>
          </p:txBody>
        </p:sp>
        <p:sp>
          <p:nvSpPr>
            <p:cNvPr id="73" name="Rectangle 72"/>
            <p:cNvSpPr/>
            <p:nvPr/>
          </p:nvSpPr>
          <p:spPr>
            <a:xfrm>
              <a:off x="400251" y="123878"/>
              <a:ext cx="3591483" cy="3072981"/>
            </a:xfrm>
            <a:prstGeom prst="rect">
              <a:avLst/>
            </a:prstGeom>
            <a:no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77" name="Titre 76"/>
          <p:cNvSpPr>
            <a:spLocks noGrp="1"/>
          </p:cNvSpPr>
          <p:nvPr>
            <p:ph type="title"/>
          </p:nvPr>
        </p:nvSpPr>
        <p:spPr>
          <a:xfrm>
            <a:off x="2644909" y="357514"/>
            <a:ext cx="5980080" cy="1329595"/>
          </a:xfrm>
        </p:spPr>
        <p:txBody>
          <a:bodyPr/>
          <a:lstStyle/>
          <a:p>
            <a:pPr algn="ctr"/>
            <a:r>
              <a:rPr lang="fr-FR" sz="2400">
                <a:solidFill>
                  <a:schemeClr val="tx1"/>
                </a:solidFill>
              </a:rPr>
              <a:t>Les soft </a:t>
            </a:r>
            <a:r>
              <a:rPr lang="fr-FR" sz="2400" err="1">
                <a:solidFill>
                  <a:schemeClr val="tx1"/>
                </a:solidFill>
              </a:rPr>
              <a:t>skills</a:t>
            </a:r>
            <a:r>
              <a:rPr lang="fr-FR" sz="2400">
                <a:solidFill>
                  <a:schemeClr val="tx1"/>
                </a:solidFill>
              </a:rPr>
              <a:t> pour les</a:t>
            </a:r>
            <a:br>
              <a:rPr lang="fr-FR" sz="2400">
                <a:solidFill>
                  <a:schemeClr val="tx1"/>
                </a:solidFill>
              </a:rPr>
            </a:br>
            <a:r>
              <a:rPr lang="fr-FR" sz="2400">
                <a:solidFill>
                  <a:schemeClr val="tx1"/>
                </a:solidFill>
              </a:rPr>
              <a:t> </a:t>
            </a:r>
            <a:br>
              <a:rPr lang="fr-FR" sz="2400">
                <a:solidFill>
                  <a:schemeClr val="tx1"/>
                </a:solidFill>
              </a:rPr>
            </a:br>
            <a:r>
              <a:rPr lang="fr-FR" sz="2400" err="1">
                <a:solidFill>
                  <a:schemeClr val="tx1"/>
                </a:solidFill>
              </a:rPr>
              <a:t>Technicien.ne.s</a:t>
            </a:r>
            <a:r>
              <a:rPr lang="fr-FR" sz="2400">
                <a:solidFill>
                  <a:schemeClr val="tx1"/>
                </a:solidFill>
              </a:rPr>
              <a:t> maintenance/</a:t>
            </a:r>
            <a:r>
              <a:rPr lang="fr-FR" sz="2400" err="1">
                <a:solidFill>
                  <a:schemeClr val="tx1"/>
                </a:solidFill>
              </a:rPr>
              <a:t>supérieur.e.s</a:t>
            </a:r>
            <a:endParaRPr lang="fr-FR" sz="2400">
              <a:solidFill>
                <a:schemeClr val="tx1"/>
              </a:solidFill>
            </a:endParaRPr>
          </a:p>
        </p:txBody>
      </p:sp>
      <p:sp>
        <p:nvSpPr>
          <p:cNvPr id="27" name="Espace réservé du numéro de diapositive 26">
            <a:extLst>
              <a:ext uri="{FF2B5EF4-FFF2-40B4-BE49-F238E27FC236}">
                <a16:creationId xmlns:a16="http://schemas.microsoft.com/office/drawing/2014/main" id="{71809908-BAFE-7592-826D-C2F9BCB977BC}"/>
              </a:ext>
            </a:extLst>
          </p:cNvPr>
          <p:cNvSpPr>
            <a:spLocks noGrp="1"/>
          </p:cNvSpPr>
          <p:nvPr>
            <p:ph type="sldNum" sz="quarter" idx="4"/>
          </p:nvPr>
        </p:nvSpPr>
        <p:spPr/>
        <p:txBody>
          <a:bodyPr/>
          <a:lstStyle/>
          <a:p>
            <a:fld id="{5033D1C2-823B-4BB8-A694-E9452FC947B3}" type="slidenum">
              <a:rPr lang="fr-FR" smtClean="0"/>
              <a:t>14</a:t>
            </a:fld>
            <a:endParaRPr lang="fr-FR"/>
          </a:p>
        </p:txBody>
      </p:sp>
    </p:spTree>
    <p:extLst>
      <p:ext uri="{BB962C8B-B14F-4D97-AF65-F5344CB8AC3E}">
        <p14:creationId xmlns:p14="http://schemas.microsoft.com/office/powerpoint/2010/main" val="2074584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2. </a:t>
            </a:r>
            <a:r>
              <a:rPr lang="fr-FR" cap="none"/>
              <a:t>La session immersive</a:t>
            </a:r>
            <a:endParaRPr lang="fr-FR"/>
          </a:p>
        </p:txBody>
      </p:sp>
    </p:spTree>
    <p:extLst>
      <p:ext uri="{BB962C8B-B14F-4D97-AF65-F5344CB8AC3E}">
        <p14:creationId xmlns:p14="http://schemas.microsoft.com/office/powerpoint/2010/main" val="538467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838201" y="345810"/>
            <a:ext cx="5120561" cy="1325563"/>
          </a:xfrm>
        </p:spPr>
        <p:txBody>
          <a:bodyPr vert="horz" lIns="91440" tIns="45720" rIns="91440" bIns="45720" rtlCol="0" anchor="ctr">
            <a:normAutofit/>
          </a:bodyPr>
          <a:lstStyle/>
          <a:p>
            <a:r>
              <a:rPr lang="en-US" sz="4400" b="0" kern="1200" err="1">
                <a:latin typeface="KG Blank Space Solid" panose="02000000000000000000" pitchFamily="2" charset="77"/>
              </a:rPr>
              <a:t>Votre</a:t>
            </a:r>
            <a:r>
              <a:rPr lang="en-US" sz="4400" b="0" kern="1200">
                <a:latin typeface="KG Blank Space Solid" panose="02000000000000000000" pitchFamily="2" charset="77"/>
              </a:rPr>
              <a:t> </a:t>
            </a:r>
            <a:r>
              <a:rPr lang="en-US" sz="4400" b="0" kern="1200" err="1">
                <a:latin typeface="KG Blank Space Solid" panose="02000000000000000000" pitchFamily="2" charset="77"/>
              </a:rPr>
              <a:t>rôle</a:t>
            </a:r>
            <a:endParaRPr lang="en-US" sz="4400" b="0" kern="1200">
              <a:latin typeface="KG Blank Space Solid" panose="02000000000000000000" pitchFamily="2" charset="77"/>
            </a:endParaRPr>
          </a:p>
        </p:txBody>
      </p:sp>
      <p:sp>
        <p:nvSpPr>
          <p:cNvPr id="3" name="Espace réservé du contenu 3">
            <a:extLst>
              <a:ext uri="{FF2B5EF4-FFF2-40B4-BE49-F238E27FC236}">
                <a16:creationId xmlns:a16="http://schemas.microsoft.com/office/drawing/2014/main" id="{116201FE-E255-AC82-C6CB-470D685C1B05}"/>
              </a:ext>
            </a:extLst>
          </p:cNvPr>
          <p:cNvSpPr txBox="1">
            <a:spLocks/>
          </p:cNvSpPr>
          <p:nvPr/>
        </p:nvSpPr>
        <p:spPr>
          <a:xfrm>
            <a:off x="457095" y="1671373"/>
            <a:ext cx="5882771" cy="486838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a:solidFill>
                  <a:schemeClr val="tx1"/>
                </a:solidFill>
                <a:latin typeface="Calibri"/>
                <a:ea typeface="Calibri"/>
                <a:cs typeface="Calibri"/>
              </a:rPr>
              <a:t>Vous incarnerez </a:t>
            </a:r>
            <a:r>
              <a:rPr lang="fr-FR" sz="2000" err="1">
                <a:solidFill>
                  <a:schemeClr val="tx1"/>
                </a:solidFill>
                <a:latin typeface="Calibri"/>
                <a:ea typeface="Calibri"/>
                <a:cs typeface="Calibri"/>
              </a:rPr>
              <a:t>un.e</a:t>
            </a:r>
            <a:r>
              <a:rPr lang="fr-FR" sz="2000">
                <a:solidFill>
                  <a:schemeClr val="tx1"/>
                </a:solidFill>
                <a:latin typeface="Calibri"/>
                <a:ea typeface="Calibri"/>
                <a:cs typeface="Calibri"/>
              </a:rPr>
              <a:t> technicien.ne </a:t>
            </a:r>
            <a:r>
              <a:rPr lang="fr-FR" sz="2000" err="1">
                <a:solidFill>
                  <a:schemeClr val="tx1"/>
                </a:solidFill>
                <a:latin typeface="Calibri"/>
                <a:ea typeface="Calibri"/>
                <a:cs typeface="Calibri"/>
              </a:rPr>
              <a:t>supérieur.e</a:t>
            </a:r>
            <a:r>
              <a:rPr lang="fr-FR" sz="2000">
                <a:solidFill>
                  <a:schemeClr val="tx1"/>
                </a:solidFill>
                <a:latin typeface="Calibri"/>
                <a:ea typeface="Calibri"/>
                <a:cs typeface="Calibri"/>
              </a:rPr>
              <a:t> au sein des équipes </a:t>
            </a:r>
            <a:r>
              <a:rPr lang="fr-FR" sz="2000" b="1">
                <a:solidFill>
                  <a:schemeClr val="tx1"/>
                </a:solidFill>
                <a:latin typeface="Calibri"/>
                <a:ea typeface="Calibri"/>
                <a:cs typeface="Calibri"/>
              </a:rPr>
              <a:t>Engie Solutions</a:t>
            </a:r>
            <a:r>
              <a:rPr lang="fr-FR" sz="2000">
                <a:solidFill>
                  <a:schemeClr val="tx1"/>
                </a:solidFill>
                <a:latin typeface="Calibri"/>
                <a:ea typeface="Calibri"/>
                <a:cs typeface="Calibri"/>
              </a:rPr>
              <a:t> sur le site du </a:t>
            </a:r>
            <a:r>
              <a:rPr lang="fr-FR" sz="2000" b="1">
                <a:solidFill>
                  <a:schemeClr val="tx1"/>
                </a:solidFill>
                <a:latin typeface="Calibri"/>
                <a:ea typeface="Calibri"/>
                <a:cs typeface="Calibri"/>
              </a:rPr>
              <a:t>CEA Grenoble</a:t>
            </a:r>
            <a:r>
              <a:rPr lang="fr-FR" sz="2000">
                <a:solidFill>
                  <a:schemeClr val="tx1"/>
                </a:solidFill>
                <a:latin typeface="Calibri"/>
                <a:ea typeface="Calibri"/>
                <a:cs typeface="Calibri"/>
              </a:rPr>
              <a:t>. </a:t>
            </a:r>
            <a:endParaRPr lang="fr-FR" sz="2000">
              <a:solidFill>
                <a:schemeClr val="tx1"/>
              </a:solidFill>
            </a:endParaRPr>
          </a:p>
          <a:p>
            <a:endParaRPr lang="fr-FR" sz="2000">
              <a:solidFill>
                <a:schemeClr val="tx1"/>
              </a:solidFill>
            </a:endParaRPr>
          </a:p>
          <a:p>
            <a:r>
              <a:rPr lang="fr-FR" sz="2000">
                <a:solidFill>
                  <a:schemeClr val="tx1"/>
                </a:solidFill>
                <a:latin typeface="Calibri"/>
                <a:ea typeface="Calibri"/>
                <a:cs typeface="Calibri"/>
              </a:rPr>
              <a:t>Vous travaillez chez Engie Solutions en gestion d'une salle blanche du CEA Grenoble,  depuis 5 ans.</a:t>
            </a:r>
          </a:p>
          <a:p>
            <a:endParaRPr lang="fr-FR" sz="2000">
              <a:solidFill>
                <a:schemeClr val="tx1"/>
              </a:solidFill>
            </a:endParaRPr>
          </a:p>
          <a:p>
            <a:r>
              <a:rPr lang="fr-FR" sz="2000">
                <a:solidFill>
                  <a:schemeClr val="tx1"/>
                </a:solidFill>
              </a:rPr>
              <a:t>Vous devrez gérer les enjeux des différentes parties prenantes durant un incident.</a:t>
            </a:r>
          </a:p>
          <a:p>
            <a:endParaRPr lang="fr-FR" sz="2000">
              <a:solidFill>
                <a:schemeClr val="tx1"/>
              </a:solidFill>
            </a:endParaRPr>
          </a:p>
          <a:p>
            <a:r>
              <a:rPr lang="fr-FR" sz="2000">
                <a:solidFill>
                  <a:schemeClr val="tx1"/>
                </a:solidFill>
                <a:latin typeface="Calibri"/>
                <a:ea typeface="Calibri"/>
                <a:cs typeface="Calibri"/>
              </a:rPr>
              <a:t>Vous serez le.la technicien.ne </a:t>
            </a:r>
            <a:r>
              <a:rPr lang="fr-FR" sz="2000" b="1" err="1">
                <a:solidFill>
                  <a:schemeClr val="tx1"/>
                </a:solidFill>
                <a:latin typeface="Calibri"/>
                <a:ea typeface="Calibri"/>
                <a:cs typeface="Calibri"/>
              </a:rPr>
              <a:t>posté.e</a:t>
            </a:r>
            <a:r>
              <a:rPr lang="fr-FR" sz="2000">
                <a:solidFill>
                  <a:schemeClr val="tx1"/>
                </a:solidFill>
                <a:latin typeface="Calibri"/>
                <a:ea typeface="Calibri"/>
                <a:cs typeface="Calibri"/>
              </a:rPr>
              <a:t>, restant sur site durant les heures de nuits et le week-end.</a:t>
            </a:r>
          </a:p>
          <a:p>
            <a:endParaRPr lang="fr-FR" sz="2000">
              <a:solidFill>
                <a:schemeClr val="tx1"/>
              </a:solidFill>
              <a:latin typeface="Calibri"/>
              <a:ea typeface="Calibri"/>
              <a:cs typeface="Calibri"/>
            </a:endParaRPr>
          </a:p>
          <a:p>
            <a:r>
              <a:rPr lang="fr-FR" sz="2000">
                <a:solidFill>
                  <a:schemeClr val="tx1"/>
                </a:solidFill>
              </a:rPr>
              <a:t>Vous appliquerez les procédures de gestion d’un incident.</a:t>
            </a:r>
          </a:p>
        </p:txBody>
      </p:sp>
      <p:sp>
        <p:nvSpPr>
          <p:cNvPr id="16" name="Oval 15">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Image 8" descr="Une image contenant habits, vêtements de travail, personne, Casque&#10;&#10;Description générée automatiquement">
            <a:extLst>
              <a:ext uri="{FF2B5EF4-FFF2-40B4-BE49-F238E27FC236}">
                <a16:creationId xmlns:a16="http://schemas.microsoft.com/office/drawing/2014/main" id="{0006FBE9-4879-1CA5-F19D-8C948D53A03C}"/>
              </a:ext>
            </a:extLst>
          </p:cNvPr>
          <p:cNvPicPr>
            <a:picLocks noChangeAspect="1"/>
          </p:cNvPicPr>
          <p:nvPr/>
        </p:nvPicPr>
        <p:blipFill rotWithShape="1">
          <a:blip r:embed="rId3"/>
          <a:srcRect l="30079" r="577" b="-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11" name="Arc 10">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 name="Image 5" descr="Une image contenant Visage humain, habits, personne, bâtiment&#10;&#10;Description générée automatiquement">
            <a:extLst>
              <a:ext uri="{FF2B5EF4-FFF2-40B4-BE49-F238E27FC236}">
                <a16:creationId xmlns:a16="http://schemas.microsoft.com/office/drawing/2014/main" id="{D2A7B294-C6A9-D01F-80EB-E270896B49E0}"/>
              </a:ext>
            </a:extLst>
          </p:cNvPr>
          <p:cNvPicPr>
            <a:picLocks noChangeAspect="1"/>
          </p:cNvPicPr>
          <p:nvPr/>
        </p:nvPicPr>
        <p:blipFill rotWithShape="1">
          <a:blip r:embed="rId4"/>
          <a:srcRect l="26983" r="17734" b="1"/>
          <a:stretch/>
        </p:blipFill>
        <p:spPr>
          <a:xfrm>
            <a:off x="6285078" y="0"/>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3737817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72D05657-94EE-4B2D-BC1B-A1D0650636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c 44">
            <a:extLst>
              <a:ext uri="{FF2B5EF4-FFF2-40B4-BE49-F238E27FC236}">
                <a16:creationId xmlns:a16="http://schemas.microsoft.com/office/drawing/2014/main" id="{7586665A-47B3-4AEE-BC94-15D89FF70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5099" y="486184"/>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itre 1">
            <a:extLst>
              <a:ext uri="{FF2B5EF4-FFF2-40B4-BE49-F238E27FC236}">
                <a16:creationId xmlns:a16="http://schemas.microsoft.com/office/drawing/2014/main" id="{E01EE2BC-E9A3-D691-283C-79658622152D}"/>
              </a:ext>
            </a:extLst>
          </p:cNvPr>
          <p:cNvSpPr txBox="1">
            <a:spLocks/>
          </p:cNvSpPr>
          <p:nvPr/>
        </p:nvSpPr>
        <p:spPr>
          <a:xfrm>
            <a:off x="4184542" y="486184"/>
            <a:ext cx="736399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kern="1200">
                <a:latin typeface="KG Blank Space Solid" panose="02000000000000000000" pitchFamily="2" charset="77"/>
              </a:rPr>
              <a:t>CEA - Grenoble</a:t>
            </a:r>
          </a:p>
        </p:txBody>
      </p:sp>
      <p:pic>
        <p:nvPicPr>
          <p:cNvPr id="6" name="Espace réservé du contenu 23" descr="Une image contenant texte, Équipement médical, habits, Métier&#10;&#10;Description générée automatiquement">
            <a:extLst>
              <a:ext uri="{FF2B5EF4-FFF2-40B4-BE49-F238E27FC236}">
                <a16:creationId xmlns:a16="http://schemas.microsoft.com/office/drawing/2014/main" id="{6A18EC7B-5AA0-7661-3EA1-D9BC8DE649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625" r="21626" b="1"/>
          <a:stretch/>
        </p:blipFill>
        <p:spPr>
          <a:xfrm>
            <a:off x="581526" y="258142"/>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pic>
        <p:nvPicPr>
          <p:cNvPr id="5" name="Image 4" descr="Une image contenant plein air, bâtiment, Conception urbaine, Photographie aérienne&#10;&#10;Description générée automatiquement">
            <a:extLst>
              <a:ext uri="{FF2B5EF4-FFF2-40B4-BE49-F238E27FC236}">
                <a16:creationId xmlns:a16="http://schemas.microsoft.com/office/drawing/2014/main" id="{C4FA884E-8FD8-F4F9-C689-6AFEE521ED7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9318" r="20683" b="3"/>
          <a:stretch/>
        </p:blipFill>
        <p:spPr>
          <a:xfrm>
            <a:off x="581526" y="3486449"/>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sp>
        <p:nvSpPr>
          <p:cNvPr id="2" name="ZoneTexte 1">
            <a:extLst>
              <a:ext uri="{FF2B5EF4-FFF2-40B4-BE49-F238E27FC236}">
                <a16:creationId xmlns:a16="http://schemas.microsoft.com/office/drawing/2014/main" id="{FD9756CB-E268-EBD7-137B-D2789FD40BD6}"/>
              </a:ext>
            </a:extLst>
          </p:cNvPr>
          <p:cNvSpPr txBox="1"/>
          <p:nvPr/>
        </p:nvSpPr>
        <p:spPr>
          <a:xfrm>
            <a:off x="4184542" y="1946684"/>
            <a:ext cx="7363990" cy="4351338"/>
          </a:xfrm>
          <a:prstGeom prst="rect">
            <a:avLst/>
          </a:prstGeom>
        </p:spPr>
        <p:txBody>
          <a:bodyPr vert="horz" lIns="91440" tIns="45720" rIns="91440" bIns="45720" rtlCol="0">
            <a:noAutofit/>
          </a:bodyPr>
          <a:lstStyle/>
          <a:p>
            <a:pPr marL="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Consacre l'essentiel de ses recherches au développement de solutions innovantes, dans les domaines :</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l'énergie</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la santé</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l'information </a:t>
            </a:r>
          </a:p>
          <a:p>
            <a:pPr marL="514350" lvl="1" indent="-285750">
              <a:lnSpc>
                <a:spcPct val="90000"/>
              </a:lnSpc>
              <a:spcAft>
                <a:spcPts val="600"/>
              </a:spcAft>
              <a:buFont typeface="Courier New" panose="02070309020205020404" pitchFamily="49" charset="0"/>
              <a:buChar char="o"/>
              <a:defRPr/>
            </a:pPr>
            <a:r>
              <a:rPr lang="fr-FR"/>
              <a:t>De la </a:t>
            </a:r>
            <a:r>
              <a:rPr kumimoji="0" lang="fr-FR" b="0" i="0" u="none" strike="noStrike" cap="none" spc="0" normalizeH="0" baseline="0">
                <a:ln>
                  <a:noFill/>
                </a:ln>
                <a:effectLst/>
                <a:uLnTx/>
                <a:uFillTx/>
              </a:rPr>
              <a:t>communication</a:t>
            </a:r>
          </a:p>
          <a:p>
            <a:pPr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b="0" i="0" u="none" strike="noStrike" cap="none" spc="0" normalizeH="0" baseline="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Acteur majeur de la recherche, au service de l'État, de l'économie et des citoyens. </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b="0" i="0" u="none" strike="noStrike" cap="none" spc="0" normalizeH="0" baseline="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Apporte des solutions concrètes dans quatre domaines principaux :</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Les énergies bas carbone (nucléaire et renouvelables)</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 numérique</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Les technologies pour la médecine du futur</a:t>
            </a:r>
          </a:p>
        </p:txBody>
      </p:sp>
      <p:sp>
        <p:nvSpPr>
          <p:cNvPr id="4" name="Espace réservé du numéro de diapositive 3">
            <a:extLst>
              <a:ext uri="{FF2B5EF4-FFF2-40B4-BE49-F238E27FC236}">
                <a16:creationId xmlns:a16="http://schemas.microsoft.com/office/drawing/2014/main" id="{1EEF8691-AE2E-13A6-83BC-08F66B783184}"/>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pPr>
            <a:fld id="{5033D1C2-823B-4BB8-A694-E9452FC947B3}" type="slidenum">
              <a:rPr lang="en-US"/>
              <a:pPr>
                <a:spcAft>
                  <a:spcPts val="600"/>
                </a:spcAft>
              </a:pPr>
              <a:t>17</a:t>
            </a:fld>
            <a:endParaRPr lang="en-US"/>
          </a:p>
        </p:txBody>
      </p:sp>
    </p:spTree>
    <p:extLst>
      <p:ext uri="{BB962C8B-B14F-4D97-AF65-F5344CB8AC3E}">
        <p14:creationId xmlns:p14="http://schemas.microsoft.com/office/powerpoint/2010/main" val="3340892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9" name="Rectangle 78">
            <a:extLst>
              <a:ext uri="{FF2B5EF4-FFF2-40B4-BE49-F238E27FC236}">
                <a16:creationId xmlns:a16="http://schemas.microsoft.com/office/drawing/2014/main" id="{72D05657-94EE-4B2D-BC1B-A1D0650636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Arc 80">
            <a:extLst>
              <a:ext uri="{FF2B5EF4-FFF2-40B4-BE49-F238E27FC236}">
                <a16:creationId xmlns:a16="http://schemas.microsoft.com/office/drawing/2014/main" id="{7586665A-47B3-4AEE-BC94-15D89FF70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5099" y="486184"/>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itre 1">
            <a:extLst>
              <a:ext uri="{FF2B5EF4-FFF2-40B4-BE49-F238E27FC236}">
                <a16:creationId xmlns:a16="http://schemas.microsoft.com/office/drawing/2014/main" id="{7B4B838B-A601-E940-08BB-996E32221143}"/>
              </a:ext>
            </a:extLst>
          </p:cNvPr>
          <p:cNvSpPr txBox="1">
            <a:spLocks/>
          </p:cNvSpPr>
          <p:nvPr/>
        </p:nvSpPr>
        <p:spPr>
          <a:xfrm>
            <a:off x="4184542" y="486184"/>
            <a:ext cx="736399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kern="1200">
                <a:solidFill>
                  <a:schemeClr val="tx1"/>
                </a:solidFill>
                <a:latin typeface="KG Blank Space Solid" panose="02000000000000000000" pitchFamily="2" charset="77"/>
              </a:rPr>
              <a:t>Les salles </a:t>
            </a:r>
            <a:r>
              <a:rPr lang="en-US">
                <a:latin typeface="KG Blank Space Solid" panose="02000000000000000000" pitchFamily="2" charset="77"/>
              </a:rPr>
              <a:t>b</a:t>
            </a:r>
            <a:r>
              <a:rPr lang="en-US" kern="1200">
                <a:solidFill>
                  <a:schemeClr val="tx1"/>
                </a:solidFill>
                <a:latin typeface="KG Blank Space Solid" panose="02000000000000000000" pitchFamily="2" charset="77"/>
              </a:rPr>
              <a:t>lanches</a:t>
            </a:r>
          </a:p>
        </p:txBody>
      </p:sp>
      <p:pic>
        <p:nvPicPr>
          <p:cNvPr id="7" name="Image 6" descr="Une image contenant intérieur, machine, Service, Institut de recherche&#10;&#10;Description générée automatiquement">
            <a:extLst>
              <a:ext uri="{FF2B5EF4-FFF2-40B4-BE49-F238E27FC236}">
                <a16:creationId xmlns:a16="http://schemas.microsoft.com/office/drawing/2014/main" id="{0E53A65C-4AB1-E15B-D8B5-383B73AC34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081" r="17172" b="3"/>
          <a:stretch/>
        </p:blipFill>
        <p:spPr>
          <a:xfrm>
            <a:off x="581526" y="258142"/>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pic>
        <p:nvPicPr>
          <p:cNvPr id="5" name="Image 4" descr="Une image contenant Caractère coloré, art, Magenta, violet&#10;&#10;Description générée automatiquement">
            <a:extLst>
              <a:ext uri="{FF2B5EF4-FFF2-40B4-BE49-F238E27FC236}">
                <a16:creationId xmlns:a16="http://schemas.microsoft.com/office/drawing/2014/main" id="{9DFE1F28-BCF3-24FE-833C-0AA4287012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63" r="29810" b="-3"/>
          <a:stretch/>
        </p:blipFill>
        <p:spPr>
          <a:xfrm>
            <a:off x="581526" y="3486449"/>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sp>
        <p:nvSpPr>
          <p:cNvPr id="2" name="ZoneTexte 1">
            <a:extLst>
              <a:ext uri="{FF2B5EF4-FFF2-40B4-BE49-F238E27FC236}">
                <a16:creationId xmlns:a16="http://schemas.microsoft.com/office/drawing/2014/main" id="{50B1EF21-437D-1B8B-7C54-9FB28A74A6FD}"/>
              </a:ext>
            </a:extLst>
          </p:cNvPr>
          <p:cNvSpPr txBox="1"/>
          <p:nvPr/>
        </p:nvSpPr>
        <p:spPr>
          <a:xfrm>
            <a:off x="4184542" y="1946684"/>
            <a:ext cx="7363990" cy="4351338"/>
          </a:xfrm>
          <a:prstGeom prst="rect">
            <a:avLst/>
          </a:prstGeom>
        </p:spPr>
        <p:txBody>
          <a:bodyPr vert="horz" lIns="91440" tIns="45720" rIns="91440" bIns="45720" rtlCol="0" anchor="t">
            <a:normAutofit/>
          </a:bodyPr>
          <a:lstStyle/>
          <a:p>
            <a:pPr marL="285750" indent="-285750">
              <a:lnSpc>
                <a:spcPct val="90000"/>
              </a:lnSpc>
              <a:spcAft>
                <a:spcPts val="600"/>
              </a:spcAft>
              <a:buFont typeface="Arial" panose="020B0604020202020204" pitchFamily="34" charset="0"/>
              <a:buChar char="•"/>
              <a:defRPr/>
            </a:pPr>
            <a:r>
              <a:rPr lang="fr-FR" sz="2000"/>
              <a:t>L</a:t>
            </a:r>
            <a:r>
              <a:rPr kumimoji="0" lang="fr-FR" sz="2000" b="0" i="0" u="none" strike="noStrike" cap="none" spc="0" normalizeH="0" baseline="0" noProof="0">
                <a:ln>
                  <a:noFill/>
                </a:ln>
                <a:effectLst/>
                <a:uLnTx/>
                <a:uFillTx/>
              </a:rPr>
              <a:t>es salles</a:t>
            </a:r>
            <a:r>
              <a:rPr lang="fr-FR" sz="2000"/>
              <a:t> blanches </a:t>
            </a:r>
            <a:r>
              <a:rPr kumimoji="0" lang="fr-FR" sz="2000" b="0" i="0" u="none" strike="noStrike" cap="none" spc="0" normalizeH="0" baseline="0" noProof="0">
                <a:ln>
                  <a:noFill/>
                </a:ln>
                <a:effectLst/>
                <a:uLnTx/>
                <a:uFillTx/>
              </a:rPr>
              <a:t>fonctionnent en continu, 24h/24h et 7j/7.</a:t>
            </a:r>
          </a:p>
          <a:p>
            <a:pPr indent="-228600">
              <a:lnSpc>
                <a:spcPct val="90000"/>
              </a:lnSpc>
              <a:spcAft>
                <a:spcPts val="600"/>
              </a:spcAft>
              <a:buFont typeface="Arial" panose="020B0604020202020204" pitchFamily="34" charset="0"/>
              <a:buChar char="•"/>
              <a:defRPr/>
            </a:pPr>
            <a:endParaRPr kumimoji="0" lang="fr-FR" sz="2000" b="0" i="0" u="none" strike="noStrike" cap="none" spc="0" normalizeH="0" baseline="0" noProof="0">
              <a:ln>
                <a:noFill/>
              </a:ln>
              <a:effectLst/>
              <a:uLnTx/>
              <a:uFillTx/>
            </a:endParaRPr>
          </a:p>
          <a:p>
            <a:pPr indent="-228600">
              <a:lnSpc>
                <a:spcPct val="90000"/>
              </a:lnSpc>
              <a:spcAft>
                <a:spcPts val="600"/>
              </a:spcAft>
              <a:buFont typeface="Arial" panose="020B0604020202020204" pitchFamily="34" charset="0"/>
              <a:buChar char="•"/>
              <a:defRPr/>
            </a:pPr>
            <a:r>
              <a:rPr lang="fr-FR" sz="2000"/>
              <a:t>Plusieurs autres organismes &amp; entreprises disposent de salles blanches.</a:t>
            </a:r>
            <a:endParaRPr lang="fr-FR" sz="2000" b="0" i="0" u="none" strike="noStrike" cap="none" spc="0" normalizeH="0" baseline="0" noProof="0">
              <a:ln>
                <a:noFill/>
              </a:ln>
              <a:effectLst/>
              <a:uLnTx/>
              <a:uFillTx/>
              <a:ea typeface="Calibri"/>
              <a:cs typeface="Calibri"/>
            </a:endParaRPr>
          </a:p>
          <a:p>
            <a:pPr indent="-228600">
              <a:lnSpc>
                <a:spcPct val="90000"/>
              </a:lnSpc>
              <a:spcAft>
                <a:spcPts val="600"/>
              </a:spcAft>
              <a:buFont typeface="Arial" panose="020B0604020202020204" pitchFamily="34" charset="0"/>
              <a:buChar char="•"/>
              <a:defRPr/>
            </a:pPr>
            <a:endParaRPr kumimoji="0" lang="fr-FR" sz="2000" b="0" i="0" u="none" strike="noStrike" cap="none" spc="0" normalizeH="0" baseline="0" noProof="0">
              <a:ln>
                <a:noFill/>
              </a:ln>
              <a:effectLst/>
              <a:uLnTx/>
              <a:uFillTx/>
            </a:endParaRPr>
          </a:p>
          <a:p>
            <a:pPr indent="-228600">
              <a:lnSpc>
                <a:spcPct val="90000"/>
              </a:lnSpc>
              <a:spcAft>
                <a:spcPts val="600"/>
              </a:spcAft>
              <a:buFont typeface="Arial" panose="020B0604020202020204" pitchFamily="34" charset="0"/>
              <a:buChar char="•"/>
              <a:defRPr/>
            </a:pPr>
            <a:r>
              <a:rPr kumimoji="0" lang="fr-FR" sz="2000" b="0" i="0" u="none" strike="noStrike" cap="none" spc="0" normalizeH="0" baseline="0" noProof="0">
                <a:ln>
                  <a:noFill/>
                </a:ln>
                <a:effectLst/>
                <a:uLnTx/>
                <a:uFillTx/>
              </a:rPr>
              <a:t>L’atmosphère est ultra contrôlée:</a:t>
            </a:r>
            <a:r>
              <a:rPr lang="fr-FR" sz="2000"/>
              <a:t> limiter</a:t>
            </a:r>
            <a:r>
              <a:rPr kumimoji="0" lang="fr-FR" sz="2000" b="0" i="0" u="none" strike="noStrike" cap="none" spc="0" normalizeH="0" baseline="0" noProof="0">
                <a:ln>
                  <a:noFill/>
                </a:ln>
                <a:effectLst/>
                <a:uLnTx/>
                <a:uFillTx/>
              </a:rPr>
              <a:t> au maximum les poussières extérieures qui pourraient endommager les plaques de silicium.</a:t>
            </a:r>
            <a:endParaRPr lang="fr-FR" sz="2000" b="0" i="0" u="none" strike="noStrike" cap="none" spc="0" normalizeH="0" baseline="0" noProof="0">
              <a:ln>
                <a:noFill/>
              </a:ln>
              <a:effectLst/>
              <a:uLnTx/>
              <a:uFillTx/>
              <a:ea typeface="Calibri" panose="020F0502020204030204"/>
              <a:cs typeface="Calibri" panose="020F0502020204030204"/>
            </a:endParaRPr>
          </a:p>
          <a:p>
            <a:pPr lvl="1" indent="-228600">
              <a:lnSpc>
                <a:spcPct val="90000"/>
              </a:lnSpc>
              <a:spcAft>
                <a:spcPts val="600"/>
              </a:spcAft>
              <a:buFont typeface="Arial" panose="020B0604020202020204" pitchFamily="34" charset="0"/>
              <a:buChar char="•"/>
              <a:defRPr/>
            </a:pPr>
            <a:endParaRPr lang="fr-FR" sz="2000"/>
          </a:p>
          <a:p>
            <a:pPr indent="-228600">
              <a:lnSpc>
                <a:spcPct val="90000"/>
              </a:lnSpc>
              <a:spcAft>
                <a:spcPts val="600"/>
              </a:spcAft>
              <a:buFont typeface="Arial" panose="020B0604020202020204" pitchFamily="34" charset="0"/>
              <a:buChar char="•"/>
              <a:defRPr/>
            </a:pPr>
            <a:r>
              <a:rPr lang="fr-FR" sz="2000"/>
              <a:t>Au </a:t>
            </a:r>
            <a:r>
              <a:rPr lang="fr-FR" sz="2000" b="1"/>
              <a:t>CEA-Grenoble</a:t>
            </a:r>
            <a:r>
              <a:rPr lang="fr-FR" sz="2000"/>
              <a:t> elles permettent de mettre au point des prototypes</a:t>
            </a:r>
            <a:r>
              <a:rPr kumimoji="0" lang="fr-FR" sz="2000" b="0" i="0" u="none" strike="noStrike" cap="none" spc="0" normalizeH="0" baseline="0" noProof="0">
                <a:ln>
                  <a:noFill/>
                </a:ln>
                <a:effectLst/>
                <a:uLnTx/>
                <a:uFillTx/>
              </a:rPr>
              <a:t> innovants</a:t>
            </a:r>
            <a:r>
              <a:rPr lang="fr-FR" sz="2000"/>
              <a:t> pour différents partenaires (industrie, santé, automobile).</a:t>
            </a:r>
            <a:endParaRPr lang="fr-FR" sz="2000" b="0" i="0" u="none" strike="noStrike" cap="none" spc="0" normalizeH="0" baseline="0" noProof="0">
              <a:ln>
                <a:noFill/>
              </a:ln>
              <a:effectLst/>
              <a:uLnTx/>
              <a:uFillTx/>
              <a:ea typeface="Calibri"/>
              <a:cs typeface="Calibri"/>
            </a:endParaRPr>
          </a:p>
        </p:txBody>
      </p:sp>
      <p:sp>
        <p:nvSpPr>
          <p:cNvPr id="4" name="Espace réservé du numéro de diapositive 3">
            <a:extLst>
              <a:ext uri="{FF2B5EF4-FFF2-40B4-BE49-F238E27FC236}">
                <a16:creationId xmlns:a16="http://schemas.microsoft.com/office/drawing/2014/main" id="{1EEF8691-AE2E-13A6-83BC-08F66B783184}"/>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pPr>
            <a:fld id="{5033D1C2-823B-4BB8-A694-E9452FC947B3}" type="slidenum">
              <a:rPr lang="en-US"/>
              <a:pPr>
                <a:spcAft>
                  <a:spcPts val="600"/>
                </a:spcAft>
              </a:pPr>
              <a:t>18</a:t>
            </a:fld>
            <a:endParaRPr lang="en-US"/>
          </a:p>
        </p:txBody>
      </p:sp>
    </p:spTree>
    <p:extLst>
      <p:ext uri="{BB962C8B-B14F-4D97-AF65-F5344CB8AC3E}">
        <p14:creationId xmlns:p14="http://schemas.microsoft.com/office/powerpoint/2010/main" val="290219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11" name="ZoneTexte 10"/>
          <p:cNvSpPr txBox="1"/>
          <p:nvPr/>
        </p:nvSpPr>
        <p:spPr>
          <a:xfrm>
            <a:off x="1491656" y="2459504"/>
            <a:ext cx="9208687"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6000" b="1" i="0" u="none" strike="noStrike" kern="1200" cap="none" spc="0" normalizeH="0" baseline="0" noProof="0" dirty="0">
                <a:ln>
                  <a:noFill/>
                </a:ln>
                <a:solidFill>
                  <a:srgbClr val="4472C4">
                    <a:lumMod val="75000"/>
                  </a:srgbClr>
                </a:solidFill>
                <a:effectLst/>
                <a:uLnTx/>
                <a:uFillTx/>
                <a:latin typeface="Calibri" panose="020F0502020204030204" pitchFamily="34" charset="0"/>
                <a:cs typeface="Calibri" panose="020F0502020204030204" pitchFamily="34" charset="0"/>
              </a:rPr>
              <a:t>Formation aux soft </a:t>
            </a:r>
            <a:r>
              <a:rPr kumimoji="0" lang="fr-FR" sz="6000" b="1" i="0" u="none" strike="noStrike" kern="1200" cap="none" spc="0" normalizeH="0" baseline="0" noProof="0" dirty="0" err="1">
                <a:ln>
                  <a:noFill/>
                </a:ln>
                <a:solidFill>
                  <a:srgbClr val="4472C4">
                    <a:lumMod val="75000"/>
                  </a:srgbClr>
                </a:solidFill>
                <a:effectLst/>
                <a:uLnTx/>
                <a:uFillTx/>
                <a:latin typeface="Calibri" panose="020F0502020204030204" pitchFamily="34" charset="0"/>
                <a:cs typeface="Calibri" panose="020F0502020204030204" pitchFamily="34" charset="0"/>
              </a:rPr>
              <a:t>skills</a:t>
            </a:r>
            <a:endParaRPr lang="fr-FR" sz="6000" b="1" dirty="0">
              <a:solidFill>
                <a:srgbClr val="4472C4">
                  <a:lumMod val="75000"/>
                </a:srgbClr>
              </a:solidFill>
              <a:latin typeface="Calibri" panose="020F050202020403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6000" b="1" i="0" u="none" strike="noStrike" kern="1200" cap="none" spc="0" normalizeH="0" baseline="0" noProof="0" dirty="0">
                <a:ln>
                  <a:noFill/>
                </a:ln>
                <a:solidFill>
                  <a:srgbClr val="4472C4">
                    <a:lumMod val="75000"/>
                  </a:srgbClr>
                </a:solidFill>
                <a:effectLst/>
                <a:uLnTx/>
                <a:uFillTx/>
                <a:latin typeface="Calibri" panose="020F0502020204030204" pitchFamily="34" charset="0"/>
                <a:cs typeface="Calibri" panose="020F0502020204030204" pitchFamily="34" charset="0"/>
              </a:rPr>
              <a:t>Métiers de l’énergie</a:t>
            </a:r>
          </a:p>
        </p:txBody>
      </p:sp>
      <p:sp>
        <p:nvSpPr>
          <p:cNvPr id="7" name="ZoneTexte 6">
            <a:extLst>
              <a:ext uri="{FF2B5EF4-FFF2-40B4-BE49-F238E27FC236}">
                <a16:creationId xmlns:a16="http://schemas.microsoft.com/office/drawing/2014/main" id="{DCF9442F-839A-DAF0-0BDC-2E2C16241CB2}"/>
              </a:ext>
            </a:extLst>
          </p:cNvPr>
          <p:cNvSpPr txBox="1"/>
          <p:nvPr/>
        </p:nvSpPr>
        <p:spPr>
          <a:xfrm>
            <a:off x="370512" y="319088"/>
            <a:ext cx="999983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srgbClr val="4472C4">
                    <a:lumMod val="75000"/>
                  </a:srgbClr>
                </a:solidFill>
                <a:effectLst/>
                <a:uLnTx/>
                <a:uFillTx/>
                <a:latin typeface="Arial"/>
                <a:ea typeface="+mn-ea"/>
                <a:cs typeface="+mn-cs"/>
              </a:rPr>
              <a:t>Fabrique des compétences</a:t>
            </a:r>
          </a:p>
        </p:txBody>
      </p:sp>
    </p:spTree>
    <p:extLst>
      <p:ext uri="{BB962C8B-B14F-4D97-AF65-F5344CB8AC3E}">
        <p14:creationId xmlns:p14="http://schemas.microsoft.com/office/powerpoint/2010/main" val="2331761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re 1">
            <a:extLst>
              <a:ext uri="{FF2B5EF4-FFF2-40B4-BE49-F238E27FC236}">
                <a16:creationId xmlns:a16="http://schemas.microsoft.com/office/drawing/2014/main" id="{7B4B838B-A601-E940-08BB-996E32221143}"/>
              </a:ext>
            </a:extLst>
          </p:cNvPr>
          <p:cNvSpPr txBox="1">
            <a:spLocks/>
          </p:cNvSpPr>
          <p:nvPr/>
        </p:nvSpPr>
        <p:spPr>
          <a:xfrm>
            <a:off x="232881" y="0"/>
            <a:ext cx="5334197" cy="17082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000">
                <a:solidFill>
                  <a:srgbClr val="ED7D31"/>
                </a:solidFill>
                <a:latin typeface="KG Blank Space Solid" panose="02000000000000000000" pitchFamily="2" charset="77"/>
              </a:rPr>
              <a:t>Engie Solutions</a:t>
            </a:r>
          </a:p>
        </p:txBody>
      </p:sp>
      <p:sp>
        <p:nvSpPr>
          <p:cNvPr id="2" name="ZoneTexte 1">
            <a:extLst>
              <a:ext uri="{FF2B5EF4-FFF2-40B4-BE49-F238E27FC236}">
                <a16:creationId xmlns:a16="http://schemas.microsoft.com/office/drawing/2014/main" id="{50B1EF21-437D-1B8B-7C54-9FB28A74A6FD}"/>
              </a:ext>
            </a:extLst>
          </p:cNvPr>
          <p:cNvSpPr txBox="1"/>
          <p:nvPr/>
        </p:nvSpPr>
        <p:spPr>
          <a:xfrm>
            <a:off x="503853" y="1354826"/>
            <a:ext cx="6242180" cy="3769835"/>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defRPr/>
            </a:pPr>
            <a:r>
              <a:rPr lang="fr-FR" sz="1900">
                <a:ea typeface="Calibri"/>
                <a:cs typeface="Calibri"/>
              </a:rPr>
              <a:t>Un </a:t>
            </a:r>
            <a:r>
              <a:rPr lang="fr-FR" sz="1900" b="1">
                <a:ea typeface="Calibri"/>
                <a:cs typeface="Calibri"/>
              </a:rPr>
              <a:t>prestataire</a:t>
            </a:r>
            <a:r>
              <a:rPr lang="fr-FR" sz="1900">
                <a:ea typeface="Calibri"/>
                <a:cs typeface="Calibri"/>
              </a:rPr>
              <a:t> qui  supervise la maintenance des salles blanches du CEA-Grenoble.</a:t>
            </a:r>
            <a:endParaRPr kumimoji="0" lang="fr-FR" sz="1900" b="0" i="0" u="none" strike="noStrike" cap="none" spc="0" normalizeH="0" baseline="0" noProof="0">
              <a:ln>
                <a:noFill/>
              </a:ln>
              <a:effectLst/>
              <a:uLnTx/>
              <a:uFillTx/>
            </a:endParaRPr>
          </a:p>
          <a:p>
            <a:pPr marL="285750" indent="-228600">
              <a:lnSpc>
                <a:spcPct val="90000"/>
              </a:lnSpc>
              <a:spcAft>
                <a:spcPts val="600"/>
              </a:spcAft>
              <a:buFont typeface="Arial" panose="020B0604020202020204" pitchFamily="34" charset="0"/>
              <a:buChar char="•"/>
              <a:defRPr/>
            </a:pPr>
            <a:endParaRPr lang="fr-FR" sz="1900"/>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sz="1900" b="0" i="0" u="none" strike="noStrike" cap="none" spc="0" normalizeH="0" baseline="0" noProof="0">
                <a:ln>
                  <a:noFill/>
                </a:ln>
                <a:effectLst/>
                <a:uLnTx/>
                <a:uFillTx/>
              </a:rPr>
              <a:t>Maintient les systèmes opérationnels en toute circonstance.</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sz="1900" b="0" i="0" u="none" strike="noStrike" cap="none" spc="0" normalizeH="0" baseline="0" noProof="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sz="1900" b="0" i="0" u="none" strike="noStrike" cap="none" spc="0" normalizeH="0" baseline="0" noProof="0">
                <a:ln>
                  <a:noFill/>
                </a:ln>
                <a:effectLst/>
                <a:uLnTx/>
                <a:uFillTx/>
              </a:rPr>
              <a:t>Assure la traçabilité des interventions sur les systèmes de production, en </a:t>
            </a:r>
            <a:r>
              <a:rPr lang="fr-FR" sz="1900"/>
              <a:t>utilisant un outil de </a:t>
            </a:r>
            <a:r>
              <a:rPr kumimoji="0" lang="fr-FR" sz="1900" b="1" i="0" u="none" strike="noStrike" cap="none" spc="0" normalizeH="0" baseline="0" noProof="0">
                <a:ln>
                  <a:noFill/>
                </a:ln>
                <a:effectLst/>
                <a:uLnTx/>
                <a:uFillTx/>
              </a:rPr>
              <a:t>GMAO.</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sz="1900" b="0" i="0" u="none" strike="noStrike" cap="none" spc="0" normalizeH="0" baseline="0" noProof="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lang="fr-FR" sz="1900"/>
              <a:t>Applique des procédures de maintenance et des procédures spécifiques en cas d’incident.</a:t>
            </a:r>
          </a:p>
        </p:txBody>
      </p:sp>
      <p:pic>
        <p:nvPicPr>
          <p:cNvPr id="3" name="Image 2" descr="Une image contenant intérieur, écran d’ordinateur, Immeuble de bureaux, Ordinateur personnel&#10;&#10;Description générée automatiquement">
            <a:extLst>
              <a:ext uri="{FF2B5EF4-FFF2-40B4-BE49-F238E27FC236}">
                <a16:creationId xmlns:a16="http://schemas.microsoft.com/office/drawing/2014/main" id="{47A2B682-8738-856C-38CC-AFF7CD08D3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477" r="28523"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
        <p:nvSpPr>
          <p:cNvPr id="8" name="Rectangle à coins arrondis 3">
            <a:extLst>
              <a:ext uri="{FF2B5EF4-FFF2-40B4-BE49-F238E27FC236}">
                <a16:creationId xmlns:a16="http://schemas.microsoft.com/office/drawing/2014/main" id="{B71B3132-914E-0764-4919-E0803CD52CD2}"/>
              </a:ext>
            </a:extLst>
          </p:cNvPr>
          <p:cNvSpPr/>
          <p:nvPr/>
        </p:nvSpPr>
        <p:spPr>
          <a:xfrm>
            <a:off x="1238896" y="5595473"/>
            <a:ext cx="4720662" cy="79171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fr-FR" sz="16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rPr>
              <a:t>Dans la simulation vous intègrerez l’équipe d’ENGIE </a:t>
            </a:r>
            <a:endParaRPr kumimoji="0" lang="en-US" sz="16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26468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B65DFA-4D17-593B-B8B8-A8620C268BFE}"/>
              </a:ext>
            </a:extLst>
          </p:cNvPr>
          <p:cNvSpPr>
            <a:spLocks noGrp="1"/>
          </p:cNvSpPr>
          <p:nvPr>
            <p:ph type="title"/>
          </p:nvPr>
        </p:nvSpPr>
        <p:spPr>
          <a:xfrm>
            <a:off x="301939" y="210795"/>
            <a:ext cx="10881540" cy="704088"/>
          </a:xfrm>
        </p:spPr>
        <p:txBody>
          <a:bodyPr anchor="b">
            <a:normAutofit fontScale="90000"/>
          </a:bodyPr>
          <a:lstStyle/>
          <a:p>
            <a:r>
              <a:rPr lang="fr-FR" sz="5000">
                <a:solidFill>
                  <a:srgbClr val="ED7D31"/>
                </a:solidFill>
                <a:latin typeface="KG Blank Space Solid" panose="02000000000000000000" pitchFamily="2" charset="77"/>
              </a:rPr>
              <a:t>Vos Interlocuteurs – Equipe ENGIE</a:t>
            </a:r>
          </a:p>
        </p:txBody>
      </p:sp>
      <p:pic>
        <p:nvPicPr>
          <p:cNvPr id="7" name="Image 6" descr="Une image contenant Visage humain, personne, habits, sourire&#10;&#10;Description générée automatiquement">
            <a:extLst>
              <a:ext uri="{FF2B5EF4-FFF2-40B4-BE49-F238E27FC236}">
                <a16:creationId xmlns:a16="http://schemas.microsoft.com/office/drawing/2014/main" id="{79ABEC2B-F8A5-05EE-A967-036FB9116F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28867" y="2504711"/>
            <a:ext cx="2121009" cy="2121009"/>
          </a:xfrm>
          <a:prstGeom prst="rect">
            <a:avLst/>
          </a:prstGeom>
          <a:noFill/>
          <a:ln w="88900" cap="sq">
            <a:noFill/>
            <a:miter lim="800000"/>
          </a:ln>
          <a:effectLst/>
          <a:scene3d>
            <a:camera prst="orthographicFront"/>
            <a:lightRig rig="twoPt" dir="t">
              <a:rot lat="0" lon="0" rev="7200000"/>
            </a:lightRig>
          </a:scene3d>
          <a:sp3d>
            <a:bevelT w="0"/>
            <a:contourClr>
              <a:srgbClr val="FFFFFF"/>
            </a:contourClr>
          </a:sp3d>
        </p:spPr>
      </p:pic>
      <p:pic>
        <p:nvPicPr>
          <p:cNvPr id="10" name="Image 9" descr="Une image contenant Visage humain, personne, habits, homme&#10;&#10;Description générée automatiquement">
            <a:extLst>
              <a:ext uri="{FF2B5EF4-FFF2-40B4-BE49-F238E27FC236}">
                <a16:creationId xmlns:a16="http://schemas.microsoft.com/office/drawing/2014/main" id="{A3BFBE52-042F-8EC5-C6C3-F72E20D2A35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41471" y="2504710"/>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pic>
        <p:nvPicPr>
          <p:cNvPr id="11" name="Image 10" descr="Une image contenant personne, Visage humain, habits, intérieur&#10;&#10;Description générée automatiquement">
            <a:extLst>
              <a:ext uri="{FF2B5EF4-FFF2-40B4-BE49-F238E27FC236}">
                <a16:creationId xmlns:a16="http://schemas.microsoft.com/office/drawing/2014/main" id="{16022ED6-EFFC-60B7-4D27-4593486F276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5219" y="1444205"/>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2" name="Espace réservé du contenu 3">
            <a:extLst>
              <a:ext uri="{FF2B5EF4-FFF2-40B4-BE49-F238E27FC236}">
                <a16:creationId xmlns:a16="http://schemas.microsoft.com/office/drawing/2014/main" id="{7B51726C-C79E-F9AF-5EE9-34452CF3C2B5}"/>
              </a:ext>
            </a:extLst>
          </p:cNvPr>
          <p:cNvSpPr txBox="1">
            <a:spLocks/>
          </p:cNvSpPr>
          <p:nvPr/>
        </p:nvSpPr>
        <p:spPr>
          <a:xfrm>
            <a:off x="7421632" y="4721836"/>
            <a:ext cx="3949936" cy="42256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Honoré </a:t>
            </a:r>
            <a:r>
              <a:rPr kumimoji="0" lang="fr-FR" sz="2000" b="0" i="0" strike="noStrike" kern="1200" cap="none" spc="0" normalizeH="0" baseline="0" noProof="0">
                <a:ln>
                  <a:noFill/>
                </a:ln>
                <a:effectLst/>
                <a:uLnTx/>
                <a:uFillTx/>
                <a:latin typeface="Calibri" panose="020F0502020204030204"/>
                <a:ea typeface="+mn-ea"/>
                <a:cs typeface="+mn-cs"/>
              </a:rPr>
              <a:t>&amp; </a:t>
            </a:r>
            <a:r>
              <a:rPr kumimoji="0" lang="fr-FR" sz="2000" b="1" i="0" strike="noStrike" kern="1200" cap="none" spc="0" normalizeH="0" baseline="0" noProof="0">
                <a:ln>
                  <a:noFill/>
                </a:ln>
                <a:effectLst/>
                <a:uLnTx/>
                <a:uFillTx/>
                <a:latin typeface="Calibri" panose="020F0502020204030204"/>
                <a:ea typeface="+mn-ea"/>
                <a:cs typeface="+mn-cs"/>
              </a:rPr>
              <a:t>Marc </a:t>
            </a:r>
            <a:r>
              <a:rPr kumimoji="0" lang="fr-FR" sz="2000" b="0" i="0" strike="noStrike" kern="1200" cap="none" spc="0" normalizeH="0" baseline="0" noProof="0">
                <a:ln>
                  <a:noFill/>
                </a:ln>
                <a:effectLst/>
                <a:uLnTx/>
                <a:uFillTx/>
                <a:latin typeface="Calibri" panose="020F0502020204030204"/>
                <a:ea typeface="+mn-ea"/>
                <a:cs typeface="+mn-cs"/>
              </a:rPr>
              <a:t>- Vos collègues</a:t>
            </a:r>
          </a:p>
        </p:txBody>
      </p:sp>
      <p:sp>
        <p:nvSpPr>
          <p:cNvPr id="13" name="Espace réservé du contenu 3">
            <a:extLst>
              <a:ext uri="{FF2B5EF4-FFF2-40B4-BE49-F238E27FC236}">
                <a16:creationId xmlns:a16="http://schemas.microsoft.com/office/drawing/2014/main" id="{17CCE606-6401-9699-6F3D-CDDF04A2E37C}"/>
              </a:ext>
            </a:extLst>
          </p:cNvPr>
          <p:cNvSpPr txBox="1">
            <a:spLocks/>
          </p:cNvSpPr>
          <p:nvPr/>
        </p:nvSpPr>
        <p:spPr>
          <a:xfrm>
            <a:off x="342078" y="3626872"/>
            <a:ext cx="2887289" cy="35584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Antoine </a:t>
            </a:r>
            <a:r>
              <a:rPr kumimoji="0" lang="fr-FR" sz="2000" b="0" i="0" strike="noStrike" kern="1200" cap="none" spc="0" normalizeH="0" baseline="0" noProof="0">
                <a:ln>
                  <a:noFill/>
                </a:ln>
                <a:effectLst/>
                <a:uLnTx/>
                <a:uFillTx/>
                <a:latin typeface="Calibri" panose="020F0502020204030204"/>
                <a:ea typeface="+mn-ea"/>
                <a:cs typeface="+mn-cs"/>
              </a:rPr>
              <a:t>- Votre Manager</a:t>
            </a:r>
          </a:p>
        </p:txBody>
      </p:sp>
      <p:pic>
        <p:nvPicPr>
          <p:cNvPr id="14" name="Image 13" descr="Une image contenant Visage humain, personne, mur, habits&#10;&#10;Description générée automatiquement">
            <a:extLst>
              <a:ext uri="{FF2B5EF4-FFF2-40B4-BE49-F238E27FC236}">
                <a16:creationId xmlns:a16="http://schemas.microsoft.com/office/drawing/2014/main" id="{35F125DD-5F21-A4A1-247A-B03231AE051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723023" y="1444205"/>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5" name="Espace réservé du contenu 3">
            <a:extLst>
              <a:ext uri="{FF2B5EF4-FFF2-40B4-BE49-F238E27FC236}">
                <a16:creationId xmlns:a16="http://schemas.microsoft.com/office/drawing/2014/main" id="{55052E57-BAA0-4F37-73A7-03B5C48192A5}"/>
              </a:ext>
            </a:extLst>
          </p:cNvPr>
          <p:cNvSpPr txBox="1">
            <a:spLocks/>
          </p:cNvSpPr>
          <p:nvPr/>
        </p:nvSpPr>
        <p:spPr>
          <a:xfrm>
            <a:off x="3329485" y="3625259"/>
            <a:ext cx="2887289" cy="35584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Léa </a:t>
            </a:r>
            <a:r>
              <a:rPr kumimoji="0" lang="fr-FR" sz="2000" b="0" i="0" strike="noStrike" kern="1200" cap="none" spc="0" normalizeH="0" baseline="0" noProof="0">
                <a:ln>
                  <a:noFill/>
                </a:ln>
                <a:effectLst/>
                <a:uLnTx/>
                <a:uFillTx/>
                <a:latin typeface="Calibri" panose="020F0502020204030204"/>
                <a:ea typeface="+mn-ea"/>
                <a:cs typeface="+mn-cs"/>
              </a:rPr>
              <a:t>- Votre binôme</a:t>
            </a:r>
          </a:p>
        </p:txBody>
      </p:sp>
      <p:pic>
        <p:nvPicPr>
          <p:cNvPr id="16" name="Image 15" descr="Une image contenant personne, Visage humain, Front, Menton&#10;&#10;Description générée automatiquement">
            <a:extLst>
              <a:ext uri="{FF2B5EF4-FFF2-40B4-BE49-F238E27FC236}">
                <a16:creationId xmlns:a16="http://schemas.microsoft.com/office/drawing/2014/main" id="{5E778B0D-6BA1-DFBC-9140-871DEABF07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70878" y="4068786"/>
            <a:ext cx="2116973" cy="2114016"/>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7" name="Espace réservé du contenu 3">
            <a:extLst>
              <a:ext uri="{FF2B5EF4-FFF2-40B4-BE49-F238E27FC236}">
                <a16:creationId xmlns:a16="http://schemas.microsoft.com/office/drawing/2014/main" id="{D90283A0-97A4-852B-5037-7F3ED79553B4}"/>
              </a:ext>
            </a:extLst>
          </p:cNvPr>
          <p:cNvSpPr txBox="1">
            <a:spLocks/>
          </p:cNvSpPr>
          <p:nvPr/>
        </p:nvSpPr>
        <p:spPr>
          <a:xfrm>
            <a:off x="1492980" y="6206672"/>
            <a:ext cx="3673009"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1" i="0" strike="noStrike" kern="1200" cap="none" spc="0" normalizeH="0" baseline="0" noProof="0">
                <a:ln>
                  <a:noFill/>
                </a:ln>
                <a:effectLst/>
                <a:uLnTx/>
                <a:uFillTx/>
                <a:latin typeface="Calibri" panose="020F0502020204030204"/>
                <a:ea typeface="+mn-ea"/>
                <a:cs typeface="+mn-cs"/>
              </a:rPr>
              <a:t>Olivier </a:t>
            </a:r>
            <a:r>
              <a:rPr kumimoji="0" lang="fr-FR" sz="1800" b="0" i="0" strike="noStrike" kern="1200" cap="none" spc="0" normalizeH="0" baseline="0" noProof="0">
                <a:ln>
                  <a:noFill/>
                </a:ln>
                <a:effectLst/>
                <a:uLnTx/>
                <a:uFillTx/>
                <a:latin typeface="Calibri" panose="020F0502020204030204"/>
                <a:ea typeface="+mn-ea"/>
                <a:cs typeface="+mn-cs"/>
              </a:rPr>
              <a:t>– Votre Manager d’astreinte</a:t>
            </a:r>
          </a:p>
        </p:txBody>
      </p:sp>
      <p:sp>
        <p:nvSpPr>
          <p:cNvPr id="19" name="Espace réservé du numéro de diapositive 3">
            <a:extLst>
              <a:ext uri="{FF2B5EF4-FFF2-40B4-BE49-F238E27FC236}">
                <a16:creationId xmlns:a16="http://schemas.microsoft.com/office/drawing/2014/main" id="{F7F94F56-F1F8-BDAE-C288-E13ABC2EEB29}"/>
              </a:ext>
            </a:extLst>
          </p:cNvPr>
          <p:cNvSpPr>
            <a:spLocks noGrp="1"/>
          </p:cNvSpPr>
          <p:nvPr>
            <p:ph type="sldNum" sz="quarter" idx="12"/>
          </p:nvPr>
        </p:nvSpPr>
        <p:spPr>
          <a:xfrm>
            <a:off x="8610600" y="6356350"/>
            <a:ext cx="2743200" cy="365125"/>
          </a:xfrm>
        </p:spPr>
        <p:txBody>
          <a:bodyPr/>
          <a:lstStyle/>
          <a:p>
            <a:fld id="{5033D1C2-823B-4BB8-A694-E9452FC947B3}" type="slidenum">
              <a:rPr lang="fr-FR" smtClean="0"/>
              <a:t>20</a:t>
            </a:fld>
            <a:endParaRPr lang="fr-FR"/>
          </a:p>
        </p:txBody>
      </p:sp>
      <p:sp>
        <p:nvSpPr>
          <p:cNvPr id="20" name="Rectangle : coins arrondis 19">
            <a:extLst>
              <a:ext uri="{FF2B5EF4-FFF2-40B4-BE49-F238E27FC236}">
                <a16:creationId xmlns:a16="http://schemas.microsoft.com/office/drawing/2014/main" id="{DE186E78-9758-1799-C439-48EBA01DA67C}"/>
              </a:ext>
            </a:extLst>
          </p:cNvPr>
          <p:cNvSpPr/>
          <p:nvPr/>
        </p:nvSpPr>
        <p:spPr>
          <a:xfrm>
            <a:off x="6797869" y="2131672"/>
            <a:ext cx="5156080" cy="3062849"/>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21" name="Rectangle : coins arrondis 20">
            <a:extLst>
              <a:ext uri="{FF2B5EF4-FFF2-40B4-BE49-F238E27FC236}">
                <a16:creationId xmlns:a16="http://schemas.microsoft.com/office/drawing/2014/main" id="{53361140-15CC-55E2-95B8-21F363A9D8C3}"/>
              </a:ext>
            </a:extLst>
          </p:cNvPr>
          <p:cNvSpPr/>
          <p:nvPr/>
        </p:nvSpPr>
        <p:spPr>
          <a:xfrm>
            <a:off x="247702" y="998374"/>
            <a:ext cx="5987925" cy="5648829"/>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1008364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B65DFA-4D17-593B-B8B8-A8620C268BFE}"/>
              </a:ext>
            </a:extLst>
          </p:cNvPr>
          <p:cNvSpPr>
            <a:spLocks noGrp="1"/>
          </p:cNvSpPr>
          <p:nvPr>
            <p:ph type="title"/>
          </p:nvPr>
        </p:nvSpPr>
        <p:spPr>
          <a:xfrm>
            <a:off x="301939" y="210795"/>
            <a:ext cx="10881540" cy="704088"/>
          </a:xfrm>
        </p:spPr>
        <p:txBody>
          <a:bodyPr anchor="b">
            <a:normAutofit fontScale="90000"/>
          </a:bodyPr>
          <a:lstStyle/>
          <a:p>
            <a:r>
              <a:rPr lang="fr-FR" sz="5000">
                <a:solidFill>
                  <a:srgbClr val="ED7D31"/>
                </a:solidFill>
                <a:latin typeface="KG Blank Space Solid" panose="02000000000000000000" pitchFamily="2" charset="77"/>
              </a:rPr>
              <a:t>Vos Interlocuteurs – CEA</a:t>
            </a:r>
          </a:p>
        </p:txBody>
      </p:sp>
      <p:sp>
        <p:nvSpPr>
          <p:cNvPr id="19" name="Espace réservé du numéro de diapositive 3">
            <a:extLst>
              <a:ext uri="{FF2B5EF4-FFF2-40B4-BE49-F238E27FC236}">
                <a16:creationId xmlns:a16="http://schemas.microsoft.com/office/drawing/2014/main" id="{F7F94F56-F1F8-BDAE-C288-E13ABC2EEB29}"/>
              </a:ext>
            </a:extLst>
          </p:cNvPr>
          <p:cNvSpPr>
            <a:spLocks noGrp="1"/>
          </p:cNvSpPr>
          <p:nvPr>
            <p:ph type="sldNum" sz="quarter" idx="12"/>
          </p:nvPr>
        </p:nvSpPr>
        <p:spPr>
          <a:xfrm>
            <a:off x="8610600" y="6356350"/>
            <a:ext cx="2743200" cy="365125"/>
          </a:xfrm>
        </p:spPr>
        <p:txBody>
          <a:bodyPr/>
          <a:lstStyle/>
          <a:p>
            <a:fld id="{5033D1C2-823B-4BB8-A694-E9452FC947B3}" type="slidenum">
              <a:rPr lang="fr-FR" smtClean="0"/>
              <a:t>21</a:t>
            </a:fld>
            <a:endParaRPr lang="fr-FR"/>
          </a:p>
        </p:txBody>
      </p:sp>
      <p:sp>
        <p:nvSpPr>
          <p:cNvPr id="20" name="Rectangle : coins arrondis 19">
            <a:extLst>
              <a:ext uri="{FF2B5EF4-FFF2-40B4-BE49-F238E27FC236}">
                <a16:creationId xmlns:a16="http://schemas.microsoft.com/office/drawing/2014/main" id="{DE186E78-9758-1799-C439-48EBA01DA67C}"/>
              </a:ext>
            </a:extLst>
          </p:cNvPr>
          <p:cNvSpPr/>
          <p:nvPr/>
        </p:nvSpPr>
        <p:spPr>
          <a:xfrm>
            <a:off x="2488346" y="2052705"/>
            <a:ext cx="7215308" cy="3165822"/>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Espace réservé du contenu 3">
            <a:extLst>
              <a:ext uri="{FF2B5EF4-FFF2-40B4-BE49-F238E27FC236}">
                <a16:creationId xmlns:a16="http://schemas.microsoft.com/office/drawing/2014/main" id="{7B5C7BBD-6CFF-8B75-46B0-EC28F3A540EC}"/>
              </a:ext>
            </a:extLst>
          </p:cNvPr>
          <p:cNvSpPr txBox="1">
            <a:spLocks/>
          </p:cNvSpPr>
          <p:nvPr/>
        </p:nvSpPr>
        <p:spPr>
          <a:xfrm>
            <a:off x="6005378" y="4562269"/>
            <a:ext cx="3527364"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1" i="0" strike="noStrike" kern="1200" cap="none" spc="0" normalizeH="0" baseline="0" noProof="0" dirty="0">
                <a:ln>
                  <a:noFill/>
                </a:ln>
                <a:effectLst/>
                <a:uLnTx/>
                <a:uFillTx/>
                <a:latin typeface="Calibri" panose="020F0502020204030204"/>
                <a:ea typeface="+mn-ea"/>
                <a:cs typeface="+mn-cs"/>
              </a:rPr>
              <a:t>Fanny </a:t>
            </a:r>
            <a:r>
              <a:rPr kumimoji="0" lang="fr-FR" sz="1800" b="0" i="0" strike="noStrike" kern="1200" cap="none" spc="0" normalizeH="0" baseline="0" noProof="0" dirty="0">
                <a:ln>
                  <a:noFill/>
                </a:ln>
                <a:effectLst/>
                <a:uLnTx/>
                <a:uFillTx/>
                <a:latin typeface="Calibri" panose="020F0502020204030204"/>
                <a:ea typeface="+mn-ea"/>
                <a:cs typeface="+mn-cs"/>
              </a:rPr>
              <a:t>– Responsable d’exploitation</a:t>
            </a:r>
          </a:p>
        </p:txBody>
      </p:sp>
      <p:sp>
        <p:nvSpPr>
          <p:cNvPr id="3" name="Espace réservé du contenu 3">
            <a:extLst>
              <a:ext uri="{FF2B5EF4-FFF2-40B4-BE49-F238E27FC236}">
                <a16:creationId xmlns:a16="http://schemas.microsoft.com/office/drawing/2014/main" id="{83BC90F4-094C-C5ED-23F5-8E37691E81D8}"/>
              </a:ext>
            </a:extLst>
          </p:cNvPr>
          <p:cNvSpPr txBox="1">
            <a:spLocks/>
          </p:cNvSpPr>
          <p:nvPr/>
        </p:nvSpPr>
        <p:spPr>
          <a:xfrm>
            <a:off x="2603844" y="4625645"/>
            <a:ext cx="2887289"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kumimoji="0" lang="fr-FR" sz="1800" b="1" i="0" strike="noStrike" kern="1200" cap="none" spc="0" normalizeH="0" baseline="0" noProof="0">
                <a:ln>
                  <a:noFill/>
                </a:ln>
                <a:effectLst/>
                <a:uLnTx/>
                <a:uFillTx/>
                <a:latin typeface="Calibri" panose="020F0502020204030204"/>
                <a:ea typeface="+mn-ea"/>
                <a:cs typeface="+mn-cs"/>
              </a:rPr>
              <a:t>Patrick</a:t>
            </a:r>
            <a:r>
              <a:rPr lang="fr-FR" sz="1800" b="1">
                <a:latin typeface="Calibri" panose="020F0502020204030204"/>
              </a:rPr>
              <a:t> </a:t>
            </a:r>
            <a:r>
              <a:rPr kumimoji="0" lang="fr-FR" sz="1800" b="1" i="0" strike="noStrike" kern="1200" cap="none" spc="0" normalizeH="0" baseline="0" noProof="0">
                <a:ln>
                  <a:noFill/>
                </a:ln>
                <a:effectLst/>
                <a:uLnTx/>
                <a:uFillTx/>
                <a:latin typeface="Calibri" panose="020F0502020204030204"/>
                <a:ea typeface="+mn-ea"/>
                <a:cs typeface="+mn-cs"/>
              </a:rPr>
              <a:t> </a:t>
            </a:r>
            <a:r>
              <a:rPr kumimoji="0" lang="fr-FR" sz="1800" b="0" i="0" strike="noStrike" kern="1200" cap="none" spc="0" normalizeH="0" baseline="0" noProof="0">
                <a:ln>
                  <a:noFill/>
                </a:ln>
                <a:effectLst/>
                <a:uLnTx/>
                <a:uFillTx/>
                <a:latin typeface="Calibri" panose="020F0502020204030204"/>
                <a:ea typeface="+mn-ea"/>
                <a:cs typeface="+mn-cs"/>
              </a:rPr>
              <a:t>– Pompier</a:t>
            </a:r>
          </a:p>
        </p:txBody>
      </p:sp>
      <p:pic>
        <p:nvPicPr>
          <p:cNvPr id="4" name="Image 3" descr="Une image contenant personne, habits, Visage humain, intérieur&#10;&#10;Description générée automatiquement">
            <a:extLst>
              <a:ext uri="{FF2B5EF4-FFF2-40B4-BE49-F238E27FC236}">
                <a16:creationId xmlns:a16="http://schemas.microsoft.com/office/drawing/2014/main" id="{5EA82AA4-2A36-13C3-6D88-BABF843184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1084" y="2364314"/>
            <a:ext cx="2121009" cy="212100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contourClr>
              <a:srgbClr val="FFFFFF"/>
            </a:contourClr>
          </a:sp3d>
        </p:spPr>
      </p:pic>
      <p:pic>
        <p:nvPicPr>
          <p:cNvPr id="5" name="Image 4" descr="Une image contenant personne, Visage humain, habits, intérieur&#10;&#10;Description générée automatiquement">
            <a:extLst>
              <a:ext uri="{FF2B5EF4-FFF2-40B4-BE49-F238E27FC236}">
                <a16:creationId xmlns:a16="http://schemas.microsoft.com/office/drawing/2014/main" id="{B361FCEE-EC39-105E-8440-682A632E69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11479" y="2364314"/>
            <a:ext cx="2121009" cy="212100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contourClr>
              <a:srgbClr val="FFFFFF"/>
            </a:contourClr>
          </a:sp3d>
        </p:spPr>
      </p:pic>
    </p:spTree>
    <p:extLst>
      <p:ext uri="{BB962C8B-B14F-4D97-AF65-F5344CB8AC3E}">
        <p14:creationId xmlns:p14="http://schemas.microsoft.com/office/powerpoint/2010/main" val="2383530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a16="http://schemas.microsoft.com/office/drawing/2014/main" id="{F92CD696-932C-61D5-981C-9CB4BE3E2F55}"/>
              </a:ext>
            </a:extLst>
          </p:cNvPr>
          <p:cNvSpPr/>
          <p:nvPr/>
        </p:nvSpPr>
        <p:spPr>
          <a:xfrm>
            <a:off x="176733" y="3025727"/>
            <a:ext cx="11874717" cy="2095662"/>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30" name="Google Shape;570;p18">
            <a:extLst>
              <a:ext uri="{FF2B5EF4-FFF2-40B4-BE49-F238E27FC236}">
                <a16:creationId xmlns:a16="http://schemas.microsoft.com/office/drawing/2014/main" id="{30B7BBDE-2230-CC5A-AB53-7FD673BA3BB3}"/>
              </a:ext>
            </a:extLst>
          </p:cNvPr>
          <p:cNvSpPr/>
          <p:nvPr/>
        </p:nvSpPr>
        <p:spPr>
          <a:xfrm>
            <a:off x="3590643" y="3121002"/>
            <a:ext cx="8354562" cy="1903715"/>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lang="fr" sz="2400" b="1">
                <a:solidFill>
                  <a:srgbClr val="FFFFFF"/>
                </a:solidFill>
                <a:latin typeface="Montserrat"/>
                <a:ea typeface="Montserrat"/>
                <a:cs typeface="Montserrat"/>
                <a:sym typeface="Montserrat"/>
              </a:rPr>
              <a:t>La simulation immersive</a:t>
            </a:r>
            <a:endParaRPr kumimoji="0" sz="160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2" name="Titre 1"/>
          <p:cNvSpPr>
            <a:spLocks noGrp="1"/>
          </p:cNvSpPr>
          <p:nvPr>
            <p:ph type="title"/>
          </p:nvPr>
        </p:nvSpPr>
        <p:spPr>
          <a:xfrm>
            <a:off x="540657" y="592209"/>
            <a:ext cx="11101600" cy="498213"/>
          </a:xfrm>
        </p:spPr>
        <p:txBody>
          <a:bodyPr/>
          <a:lstStyle/>
          <a:p>
            <a:r>
              <a:rPr lang="fr-FR"/>
              <a:t>Déroulé</a:t>
            </a:r>
            <a:r>
              <a:rPr lang="fr-FR">
                <a:solidFill>
                  <a:schemeClr val="tx1"/>
                </a:solidFill>
              </a:rPr>
              <a:t> </a:t>
            </a:r>
            <a:r>
              <a:rPr lang="fr-FR"/>
              <a:t>de la session immersive</a:t>
            </a:r>
          </a:p>
        </p:txBody>
      </p:sp>
      <p:sp>
        <p:nvSpPr>
          <p:cNvPr id="5" name="Google Shape;570;p18">
            <a:extLst>
              <a:ext uri="{FF2B5EF4-FFF2-40B4-BE49-F238E27FC236}">
                <a16:creationId xmlns:a16="http://schemas.microsoft.com/office/drawing/2014/main" id="{6102603B-F81B-BE26-EE12-954A0E681CEA}"/>
              </a:ext>
            </a:extLst>
          </p:cNvPr>
          <p:cNvSpPr/>
          <p:nvPr/>
        </p:nvSpPr>
        <p:spPr>
          <a:xfrm>
            <a:off x="276739" y="3121001"/>
            <a:ext cx="3224058" cy="1903715"/>
          </a:xfrm>
          <a:prstGeom prst="roundRect">
            <a:avLst>
              <a:gd name="adj" fmla="val 16667"/>
            </a:avLst>
          </a:prstGeom>
          <a:solidFill>
            <a:srgbClr val="00B0F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lang="fr-FR" sz="1850" b="1" dirty="0">
                <a:solidFill>
                  <a:srgbClr val="FFFFFF"/>
                </a:solidFill>
                <a:latin typeface="Montserrat"/>
                <a:ea typeface="Montserrat"/>
                <a:cs typeface="Montserrat"/>
                <a:sym typeface="Montserrat"/>
              </a:rPr>
              <a:t>Un tutoriel  « découverte</a:t>
            </a:r>
            <a:r>
              <a:rPr kumimoji="0" lang="fr-FR" sz="1850" b="1" i="0" u="none" strike="noStrike" kern="1200" cap="none" spc="0" normalizeH="0" baseline="0" noProof="0" dirty="0">
                <a:ln>
                  <a:noFill/>
                </a:ln>
                <a:solidFill>
                  <a:srgbClr val="FFFFFF"/>
                </a:solidFill>
                <a:effectLst/>
                <a:uLnTx/>
                <a:uFillTx/>
                <a:latin typeface="Montserrat"/>
                <a:ea typeface="Montserrat"/>
                <a:cs typeface="Montserrat"/>
                <a:sym typeface="Montserrat"/>
              </a:rPr>
              <a:t> de l’environnement de la salle de </a:t>
            </a:r>
            <a:r>
              <a:rPr kumimoji="0" lang="fr-FR" sz="1850" b="1" i="0" u="none" strike="noStrike" kern="1200" cap="none" spc="0" normalizeH="0" baseline="0" noProof="0" dirty="0" err="1">
                <a:ln>
                  <a:noFill/>
                </a:ln>
                <a:solidFill>
                  <a:srgbClr val="FFFFFF"/>
                </a:solidFill>
                <a:effectLst/>
                <a:uLnTx/>
                <a:uFillTx/>
                <a:latin typeface="Montserrat"/>
                <a:ea typeface="Montserrat"/>
                <a:cs typeface="Montserrat"/>
                <a:sym typeface="Montserrat"/>
              </a:rPr>
              <a:t>cont</a:t>
            </a:r>
            <a:r>
              <a:rPr lang="fr-FR" sz="1850" b="1" dirty="0">
                <a:solidFill>
                  <a:srgbClr val="FFFFFF"/>
                </a:solidFill>
                <a:latin typeface="Montserrat"/>
                <a:ea typeface="Montserrat"/>
                <a:cs typeface="Montserrat"/>
                <a:sym typeface="Montserrat"/>
              </a:rPr>
              <a:t>rôle »</a:t>
            </a:r>
            <a:endParaRPr kumimoji="0" lang="fr-FR" sz="1850" b="1" i="0" u="none" strike="noStrike" kern="1200" cap="none" spc="0" normalizeH="0" baseline="0" noProof="0" dirty="0">
              <a:ln>
                <a:noFill/>
              </a:ln>
              <a:solidFill>
                <a:srgbClr val="FFFFFF"/>
              </a:solidFill>
              <a:effectLst/>
              <a:uLnTx/>
              <a:uFillTx/>
              <a:latin typeface="Montserrat"/>
              <a:ea typeface="Montserrat"/>
              <a:cs typeface="Montserrat"/>
              <a:sym typeface="Montserrat"/>
            </a:endParaRPr>
          </a:p>
        </p:txBody>
      </p:sp>
      <p:sp>
        <p:nvSpPr>
          <p:cNvPr id="17" name="Titre 1">
            <a:extLst>
              <a:ext uri="{FF2B5EF4-FFF2-40B4-BE49-F238E27FC236}">
                <a16:creationId xmlns:a16="http://schemas.microsoft.com/office/drawing/2014/main" id="{4B9F87F1-B830-78AC-AAD0-B6BE118A85CD}"/>
              </a:ext>
            </a:extLst>
          </p:cNvPr>
          <p:cNvSpPr txBox="1">
            <a:spLocks/>
          </p:cNvSpPr>
          <p:nvPr/>
        </p:nvSpPr>
        <p:spPr>
          <a:xfrm>
            <a:off x="1218712" y="2444306"/>
            <a:ext cx="1340112" cy="484748"/>
          </a:xfrm>
          <a:prstGeom prst="rect">
            <a:avLst/>
          </a:prstGeom>
        </p:spPr>
        <p:txBody>
          <a:bodyPr vert="horz" wrap="square" lIns="0" tIns="0" rIns="0" bIns="0" rtlCol="0" anchor="ctr"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pPr algn="ctr"/>
            <a:r>
              <a:rPr lang="fr-FR" dirty="0"/>
              <a:t>1 </a:t>
            </a:r>
            <a:r>
              <a:rPr lang="fr-FR" sz="1400" dirty="0"/>
              <a:t>(~8min)</a:t>
            </a:r>
            <a:endParaRPr lang="fr-FR" dirty="0"/>
          </a:p>
        </p:txBody>
      </p:sp>
      <p:sp>
        <p:nvSpPr>
          <p:cNvPr id="18" name="Titre 1">
            <a:extLst>
              <a:ext uri="{FF2B5EF4-FFF2-40B4-BE49-F238E27FC236}">
                <a16:creationId xmlns:a16="http://schemas.microsoft.com/office/drawing/2014/main" id="{611D03C8-88F9-ABD9-E282-4E9E43ABE3D2}"/>
              </a:ext>
            </a:extLst>
          </p:cNvPr>
          <p:cNvSpPr txBox="1">
            <a:spLocks/>
          </p:cNvSpPr>
          <p:nvPr/>
        </p:nvSpPr>
        <p:spPr>
          <a:xfrm>
            <a:off x="7097868" y="2444306"/>
            <a:ext cx="1340112" cy="484748"/>
          </a:xfrm>
          <a:prstGeom prst="rect">
            <a:avLst/>
          </a:prstGeom>
        </p:spPr>
        <p:txBody>
          <a:bodyPr vert="horz" wrap="square" lIns="0" tIns="0" rIns="0" bIns="0" rtlCol="0" anchor="ctr"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pPr algn="ctr"/>
            <a:r>
              <a:rPr lang="fr-FR" dirty="0"/>
              <a:t>2 </a:t>
            </a:r>
            <a:r>
              <a:rPr lang="fr-FR" sz="1400" dirty="0"/>
              <a:t>(~25min)</a:t>
            </a:r>
            <a:endParaRPr lang="fr-FR" dirty="0"/>
          </a:p>
        </p:txBody>
      </p:sp>
      <p:sp>
        <p:nvSpPr>
          <p:cNvPr id="6" name="Espace réservé du numéro de diapositive 5">
            <a:extLst>
              <a:ext uri="{FF2B5EF4-FFF2-40B4-BE49-F238E27FC236}">
                <a16:creationId xmlns:a16="http://schemas.microsoft.com/office/drawing/2014/main" id="{615AC152-8979-9642-E95F-984393D8753F}"/>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22</a:t>
            </a:fld>
            <a:endParaRPr lang="fr-FR"/>
          </a:p>
        </p:txBody>
      </p:sp>
    </p:spTree>
    <p:extLst>
      <p:ext uri="{BB962C8B-B14F-4D97-AF65-F5344CB8AC3E}">
        <p14:creationId xmlns:p14="http://schemas.microsoft.com/office/powerpoint/2010/main" val="1169370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410ED-23AC-3C98-3F30-42CE918437C7}"/>
            </a:ext>
          </a:extLst>
        </p:cNvPr>
        <p:cNvGrpSpPr/>
        <p:nvPr/>
      </p:nvGrpSpPr>
      <p:grpSpPr>
        <a:xfrm>
          <a:off x="0" y="0"/>
          <a:ext cx="0" cy="0"/>
          <a:chOff x="0" y="0"/>
          <a:chExt cx="0" cy="0"/>
        </a:xfrm>
      </p:grpSpPr>
      <p:sp>
        <p:nvSpPr>
          <p:cNvPr id="8" name="Titre 1">
            <a:extLst>
              <a:ext uri="{FF2B5EF4-FFF2-40B4-BE49-F238E27FC236}">
                <a16:creationId xmlns:a16="http://schemas.microsoft.com/office/drawing/2014/main" id="{1A405E7E-3D72-7394-8211-DA3E045C896D}"/>
              </a:ext>
            </a:extLst>
          </p:cNvPr>
          <p:cNvSpPr>
            <a:spLocks noGrp="1"/>
          </p:cNvSpPr>
          <p:nvPr>
            <p:ph type="title" idx="4294967295"/>
          </p:nvPr>
        </p:nvSpPr>
        <p:spPr>
          <a:xfrm>
            <a:off x="540657" y="592209"/>
            <a:ext cx="11101600" cy="498213"/>
          </a:xfrm>
        </p:spPr>
        <p:txBody>
          <a:bodyPr>
            <a:normAutofit fontScale="90000"/>
          </a:bodyPr>
          <a:lstStyle/>
          <a:p>
            <a:r>
              <a:rPr lang="fr-FR" dirty="0">
                <a:latin typeface="KG Blank Space Solid"/>
              </a:rPr>
              <a:t>Consignes</a:t>
            </a:r>
          </a:p>
        </p:txBody>
      </p:sp>
      <p:graphicFrame>
        <p:nvGraphicFramePr>
          <p:cNvPr id="2" name="Espace réservé du contenu 3">
            <a:extLst>
              <a:ext uri="{FF2B5EF4-FFF2-40B4-BE49-F238E27FC236}">
                <a16:creationId xmlns:a16="http://schemas.microsoft.com/office/drawing/2014/main" id="{55102EED-261A-064E-6C67-0391D2A64009}"/>
              </a:ext>
            </a:extLst>
          </p:cNvPr>
          <p:cNvGraphicFramePr>
            <a:graphicFrameLocks/>
          </p:cNvGraphicFramePr>
          <p:nvPr>
            <p:extLst>
              <p:ext uri="{D42A27DB-BD31-4B8C-83A1-F6EECF244321}">
                <p14:modId xmlns:p14="http://schemas.microsoft.com/office/powerpoint/2010/main" val="1477949534"/>
              </p:ext>
            </p:extLst>
          </p:nvPr>
        </p:nvGraphicFramePr>
        <p:xfrm>
          <a:off x="0" y="1545322"/>
          <a:ext cx="12001994" cy="5159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9104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Google Shape;570;p18">
            <a:extLst>
              <a:ext uri="{FF2B5EF4-FFF2-40B4-BE49-F238E27FC236}">
                <a16:creationId xmlns:a16="http://schemas.microsoft.com/office/drawing/2014/main" id="{7965DCA2-239A-9DE9-26EA-356D3FE1C778}"/>
              </a:ext>
            </a:extLst>
          </p:cNvPr>
          <p:cNvSpPr/>
          <p:nvPr/>
        </p:nvSpPr>
        <p:spPr>
          <a:xfrm>
            <a:off x="2180758" y="2777132"/>
            <a:ext cx="7821398" cy="1303736"/>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sz="3200" b="1" i="0" u="none" strike="noStrike" kern="1200" cap="none" spc="0" normalizeH="0" baseline="0" noProof="0" dirty="0">
                <a:ln>
                  <a:noFill/>
                </a:ln>
                <a:solidFill>
                  <a:srgbClr val="FFFFFF"/>
                </a:solidFill>
                <a:effectLst/>
                <a:uLnTx/>
                <a:uFillTx/>
                <a:latin typeface="Calibri" panose="020F0502020204030204" pitchFamily="34" charset="0"/>
                <a:ea typeface="Montserrat"/>
                <a:cs typeface="Calibri" panose="020F0502020204030204" pitchFamily="34" charset="0"/>
                <a:sym typeface="Montserrat"/>
              </a:rPr>
              <a:t>Jouer au scénario d’introduction</a:t>
            </a:r>
          </a:p>
        </p:txBody>
      </p:sp>
      <p:sp>
        <p:nvSpPr>
          <p:cNvPr id="2" name="Titre 1"/>
          <p:cNvSpPr>
            <a:spLocks noGrp="1"/>
          </p:cNvSpPr>
          <p:nvPr>
            <p:ph type="title"/>
          </p:nvPr>
        </p:nvSpPr>
        <p:spPr>
          <a:xfrm>
            <a:off x="540657" y="592209"/>
            <a:ext cx="11101600" cy="498213"/>
          </a:xfrm>
        </p:spPr>
        <p:txBody>
          <a:bodyPr/>
          <a:lstStyle/>
          <a:p>
            <a:r>
              <a:rPr lang="fr-FR"/>
              <a:t>C’est parti ! </a:t>
            </a:r>
          </a:p>
        </p:txBody>
      </p:sp>
      <p:sp>
        <p:nvSpPr>
          <p:cNvPr id="19" name="Titre 1">
            <a:extLst>
              <a:ext uri="{FF2B5EF4-FFF2-40B4-BE49-F238E27FC236}">
                <a16:creationId xmlns:a16="http://schemas.microsoft.com/office/drawing/2014/main" id="{F7932847-084D-5A75-46F9-C7ACFE9CDD6D}"/>
              </a:ext>
            </a:extLst>
          </p:cNvPr>
          <p:cNvSpPr txBox="1">
            <a:spLocks/>
          </p:cNvSpPr>
          <p:nvPr/>
        </p:nvSpPr>
        <p:spPr>
          <a:xfrm>
            <a:off x="1360668" y="1141900"/>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Scénarii d’introduction</a:t>
            </a:r>
          </a:p>
        </p:txBody>
      </p:sp>
      <p:sp>
        <p:nvSpPr>
          <p:cNvPr id="3" name="Espace réservé du numéro de diapositive 2">
            <a:extLst>
              <a:ext uri="{FF2B5EF4-FFF2-40B4-BE49-F238E27FC236}">
                <a16:creationId xmlns:a16="http://schemas.microsoft.com/office/drawing/2014/main" id="{7D1C4827-72EE-DD60-08A4-D2794CEF501D}"/>
              </a:ext>
            </a:extLst>
          </p:cNvPr>
          <p:cNvSpPr>
            <a:spLocks noGrp="1"/>
          </p:cNvSpPr>
          <p:nvPr>
            <p:ph type="sldNum" sz="quarter" idx="4"/>
          </p:nvPr>
        </p:nvSpPr>
        <p:spPr/>
        <p:txBody>
          <a:bodyPr/>
          <a:lstStyle/>
          <a:p>
            <a:fld id="{5033D1C2-823B-4BB8-A694-E9452FC947B3}" type="slidenum">
              <a:rPr lang="fr-FR" smtClean="0"/>
              <a:t>24</a:t>
            </a:fld>
            <a:endParaRPr lang="fr-FR"/>
          </a:p>
        </p:txBody>
      </p:sp>
    </p:spTree>
    <p:extLst>
      <p:ext uri="{BB962C8B-B14F-4D97-AF65-F5344CB8AC3E}">
        <p14:creationId xmlns:p14="http://schemas.microsoft.com/office/powerpoint/2010/main" val="3758147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48A61519-F991-F6C7-3536-7368C65A398F}"/>
              </a:ext>
            </a:extLst>
          </p:cNvPr>
          <p:cNvSpPr>
            <a:spLocks noGrp="1"/>
          </p:cNvSpPr>
          <p:nvPr>
            <p:ph type="title" idx="4294967295"/>
          </p:nvPr>
        </p:nvSpPr>
        <p:spPr>
          <a:xfrm>
            <a:off x="540657" y="592209"/>
            <a:ext cx="11101600" cy="498213"/>
          </a:xfrm>
        </p:spPr>
        <p:txBody>
          <a:bodyPr>
            <a:normAutofit fontScale="90000"/>
          </a:bodyPr>
          <a:lstStyle/>
          <a:p>
            <a:r>
              <a:rPr lang="fr-FR" dirty="0">
                <a:latin typeface="KG Blank Space Solid"/>
              </a:rPr>
              <a:t>Rappel des consignes du tutoriel</a:t>
            </a:r>
          </a:p>
        </p:txBody>
      </p:sp>
      <p:sp>
        <p:nvSpPr>
          <p:cNvPr id="2" name="Titre 1">
            <a:extLst>
              <a:ext uri="{FF2B5EF4-FFF2-40B4-BE49-F238E27FC236}">
                <a16:creationId xmlns:a16="http://schemas.microsoft.com/office/drawing/2014/main" id="{8B62C75C-1027-7D3B-036D-7BFBDED9CBDD}"/>
              </a:ext>
            </a:extLst>
          </p:cNvPr>
          <p:cNvSpPr txBox="1">
            <a:spLocks/>
          </p:cNvSpPr>
          <p:nvPr/>
        </p:nvSpPr>
        <p:spPr>
          <a:xfrm>
            <a:off x="1289416" y="1545322"/>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Vous avez bien compris le fonctionnement ?</a:t>
            </a:r>
          </a:p>
        </p:txBody>
      </p:sp>
      <p:graphicFrame>
        <p:nvGraphicFramePr>
          <p:cNvPr id="3" name="Espace réservé du contenu 3">
            <a:extLst>
              <a:ext uri="{FF2B5EF4-FFF2-40B4-BE49-F238E27FC236}">
                <a16:creationId xmlns:a16="http://schemas.microsoft.com/office/drawing/2014/main" id="{B78C7E74-8A75-615D-13EB-B3641CFEF564}"/>
              </a:ext>
            </a:extLst>
          </p:cNvPr>
          <p:cNvGraphicFramePr>
            <a:graphicFrameLocks/>
          </p:cNvGraphicFramePr>
          <p:nvPr>
            <p:extLst>
              <p:ext uri="{D42A27DB-BD31-4B8C-83A1-F6EECF244321}">
                <p14:modId xmlns:p14="http://schemas.microsoft.com/office/powerpoint/2010/main" val="1477949534"/>
              </p:ext>
            </p:extLst>
          </p:nvPr>
        </p:nvGraphicFramePr>
        <p:xfrm>
          <a:off x="0" y="1545322"/>
          <a:ext cx="12001994" cy="5159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9938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D1C4827-72EE-DD60-08A4-D2794CEF501D}"/>
              </a:ext>
            </a:extLst>
          </p:cNvPr>
          <p:cNvSpPr>
            <a:spLocks noGrp="1"/>
          </p:cNvSpPr>
          <p:nvPr>
            <p:ph type="sldNum" sz="quarter" idx="4294967295"/>
          </p:nvPr>
        </p:nvSpPr>
        <p:spPr>
          <a:xfrm>
            <a:off x="8610600" y="6492875"/>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26</a:t>
            </a:fld>
            <a:endParaRPr lang="fr-FR"/>
          </a:p>
        </p:txBody>
      </p:sp>
      <p:pic>
        <p:nvPicPr>
          <p:cNvPr id="4" name="Image 3" descr="Une image contenant texte, écran d’ordinateur, Appareils électroniques, Appareil de présentation&#10;&#10;Description générée automatiquement">
            <a:extLst>
              <a:ext uri="{FF2B5EF4-FFF2-40B4-BE49-F238E27FC236}">
                <a16:creationId xmlns:a16="http://schemas.microsoft.com/office/drawing/2014/main" id="{D2916F9E-DD03-4A59-ECBB-088D93154A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4538" y="947817"/>
            <a:ext cx="10922923" cy="5865514"/>
          </a:xfrm>
          <a:prstGeom prst="rect">
            <a:avLst/>
          </a:prstGeom>
        </p:spPr>
      </p:pic>
      <p:sp>
        <p:nvSpPr>
          <p:cNvPr id="5" name="Rectangle 4">
            <a:extLst>
              <a:ext uri="{FF2B5EF4-FFF2-40B4-BE49-F238E27FC236}">
                <a16:creationId xmlns:a16="http://schemas.microsoft.com/office/drawing/2014/main" id="{0EAA4C4F-CD7E-D9B6-2AAE-6574F4723098}"/>
              </a:ext>
            </a:extLst>
          </p:cNvPr>
          <p:cNvSpPr/>
          <p:nvPr/>
        </p:nvSpPr>
        <p:spPr>
          <a:xfrm>
            <a:off x="856211" y="1066836"/>
            <a:ext cx="3256927"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6D07A606-8FA9-D94E-C049-1A59AA73CFB2}"/>
              </a:ext>
            </a:extLst>
          </p:cNvPr>
          <p:cNvSpPr/>
          <p:nvPr/>
        </p:nvSpPr>
        <p:spPr>
          <a:xfrm>
            <a:off x="6473792" y="1067793"/>
            <a:ext cx="4962698"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99B0A8A-29BC-3F23-8656-309B6C91D811}"/>
              </a:ext>
            </a:extLst>
          </p:cNvPr>
          <p:cNvSpPr/>
          <p:nvPr/>
        </p:nvSpPr>
        <p:spPr>
          <a:xfrm>
            <a:off x="3419302" y="3707512"/>
            <a:ext cx="5810596" cy="3041501"/>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ZoneTexte 7">
            <a:extLst>
              <a:ext uri="{FF2B5EF4-FFF2-40B4-BE49-F238E27FC236}">
                <a16:creationId xmlns:a16="http://schemas.microsoft.com/office/drawing/2014/main" id="{A5966808-45CC-8081-0BAA-2B99AEE28634}"/>
              </a:ext>
            </a:extLst>
          </p:cNvPr>
          <p:cNvSpPr txBox="1"/>
          <p:nvPr/>
        </p:nvSpPr>
        <p:spPr>
          <a:xfrm>
            <a:off x="1833721" y="2131331"/>
            <a:ext cx="1288333" cy="523220"/>
          </a:xfrm>
          <a:prstGeom prst="rect">
            <a:avLst/>
          </a:prstGeom>
          <a:effectLst>
            <a:softEdge rad="0"/>
          </a:effectLst>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1</a:t>
            </a:r>
          </a:p>
        </p:txBody>
      </p:sp>
      <p:sp>
        <p:nvSpPr>
          <p:cNvPr id="9" name="ZoneTexte 8">
            <a:extLst>
              <a:ext uri="{FF2B5EF4-FFF2-40B4-BE49-F238E27FC236}">
                <a16:creationId xmlns:a16="http://schemas.microsoft.com/office/drawing/2014/main" id="{9AC3D296-C3F3-222D-1489-100D47E0CE4B}"/>
              </a:ext>
            </a:extLst>
          </p:cNvPr>
          <p:cNvSpPr txBox="1"/>
          <p:nvPr/>
        </p:nvSpPr>
        <p:spPr>
          <a:xfrm>
            <a:off x="4573998" y="2131331"/>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2</a:t>
            </a:r>
          </a:p>
        </p:txBody>
      </p:sp>
      <p:sp>
        <p:nvSpPr>
          <p:cNvPr id="10" name="ZoneTexte 9">
            <a:extLst>
              <a:ext uri="{FF2B5EF4-FFF2-40B4-BE49-F238E27FC236}">
                <a16:creationId xmlns:a16="http://schemas.microsoft.com/office/drawing/2014/main" id="{675B9333-A251-195C-3220-91A865B79BB4}"/>
              </a:ext>
            </a:extLst>
          </p:cNvPr>
          <p:cNvSpPr txBox="1"/>
          <p:nvPr/>
        </p:nvSpPr>
        <p:spPr>
          <a:xfrm>
            <a:off x="8235674" y="2118315"/>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3</a:t>
            </a:r>
          </a:p>
        </p:txBody>
      </p:sp>
      <p:sp>
        <p:nvSpPr>
          <p:cNvPr id="11" name="ZoneTexte 10">
            <a:extLst>
              <a:ext uri="{FF2B5EF4-FFF2-40B4-BE49-F238E27FC236}">
                <a16:creationId xmlns:a16="http://schemas.microsoft.com/office/drawing/2014/main" id="{C74FD9D2-F214-E45F-404B-4FA961370D35}"/>
              </a:ext>
            </a:extLst>
          </p:cNvPr>
          <p:cNvSpPr txBox="1"/>
          <p:nvPr/>
        </p:nvSpPr>
        <p:spPr>
          <a:xfrm>
            <a:off x="5605133" y="4966652"/>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4</a:t>
            </a:r>
          </a:p>
        </p:txBody>
      </p:sp>
      <p:sp>
        <p:nvSpPr>
          <p:cNvPr id="13" name="Rectangle 12">
            <a:extLst>
              <a:ext uri="{FF2B5EF4-FFF2-40B4-BE49-F238E27FC236}">
                <a16:creationId xmlns:a16="http://schemas.microsoft.com/office/drawing/2014/main" id="{E8833718-C106-4E69-0ED8-158ED4DBBFB2}"/>
              </a:ext>
            </a:extLst>
          </p:cNvPr>
          <p:cNvSpPr/>
          <p:nvPr/>
        </p:nvSpPr>
        <p:spPr>
          <a:xfrm>
            <a:off x="4110842" y="1066836"/>
            <a:ext cx="2365247"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re 1">
            <a:extLst>
              <a:ext uri="{FF2B5EF4-FFF2-40B4-BE49-F238E27FC236}">
                <a16:creationId xmlns:a16="http://schemas.microsoft.com/office/drawing/2014/main" id="{B65461F0-29B4-359C-EA48-BF77D010B6EC}"/>
              </a:ext>
            </a:extLst>
          </p:cNvPr>
          <p:cNvSpPr txBox="1">
            <a:spLocks/>
          </p:cNvSpPr>
          <p:nvPr/>
        </p:nvSpPr>
        <p:spPr>
          <a:xfrm>
            <a:off x="135659" y="65083"/>
            <a:ext cx="11101600" cy="498213"/>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a:lstStyle>
          <a:p>
            <a:r>
              <a:rPr lang="fr-FR">
                <a:solidFill>
                  <a:schemeClr val="tx1"/>
                </a:solidFill>
                <a:latin typeface="KG Blank Space Solid" panose="02000000000000000000" pitchFamily="2" charset="77"/>
              </a:rPr>
              <a:t>Rappel des principales consignes</a:t>
            </a:r>
          </a:p>
        </p:txBody>
      </p:sp>
      <p:sp>
        <p:nvSpPr>
          <p:cNvPr id="14" name="Titre 1">
            <a:extLst>
              <a:ext uri="{FF2B5EF4-FFF2-40B4-BE49-F238E27FC236}">
                <a16:creationId xmlns:a16="http://schemas.microsoft.com/office/drawing/2014/main" id="{7830DC3B-BE39-2049-6AC1-86C89D8BD8FB}"/>
              </a:ext>
            </a:extLst>
          </p:cNvPr>
          <p:cNvSpPr txBox="1">
            <a:spLocks/>
          </p:cNvSpPr>
          <p:nvPr/>
        </p:nvSpPr>
        <p:spPr>
          <a:xfrm>
            <a:off x="922992" y="574530"/>
            <a:ext cx="4016561"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Le poste de contrôle (1/2)</a:t>
            </a:r>
          </a:p>
        </p:txBody>
      </p:sp>
    </p:spTree>
    <p:extLst>
      <p:ext uri="{BB962C8B-B14F-4D97-AF65-F5344CB8AC3E}">
        <p14:creationId xmlns:p14="http://schemas.microsoft.com/office/powerpoint/2010/main" val="3002558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1AD8BCC6-063B-AA46-1789-27557A1F18B5}"/>
              </a:ext>
            </a:extLst>
          </p:cNvPr>
          <p:cNvPicPr>
            <a:picLocks noChangeAspect="1"/>
          </p:cNvPicPr>
          <p:nvPr/>
        </p:nvPicPr>
        <p:blipFill>
          <a:blip r:embed="rId3"/>
          <a:stretch>
            <a:fillRect/>
          </a:stretch>
        </p:blipFill>
        <p:spPr>
          <a:xfrm>
            <a:off x="2209800" y="1951237"/>
            <a:ext cx="7772400" cy="4833146"/>
          </a:xfrm>
          <a:prstGeom prst="rect">
            <a:avLst/>
          </a:prstGeom>
        </p:spPr>
      </p:pic>
      <p:sp>
        <p:nvSpPr>
          <p:cNvPr id="14" name="Rectangle 13">
            <a:extLst>
              <a:ext uri="{FF2B5EF4-FFF2-40B4-BE49-F238E27FC236}">
                <a16:creationId xmlns:a16="http://schemas.microsoft.com/office/drawing/2014/main" id="{FA6C1292-4F13-DCDA-725F-644383462CBD}"/>
              </a:ext>
            </a:extLst>
          </p:cNvPr>
          <p:cNvSpPr/>
          <p:nvPr/>
        </p:nvSpPr>
        <p:spPr>
          <a:xfrm>
            <a:off x="6058704" y="2666248"/>
            <a:ext cx="271380"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7EECD30B-C3E4-A96F-261C-15D615A94563}"/>
              </a:ext>
            </a:extLst>
          </p:cNvPr>
          <p:cNvSpPr/>
          <p:nvPr/>
        </p:nvSpPr>
        <p:spPr>
          <a:xfrm>
            <a:off x="6414829" y="2666248"/>
            <a:ext cx="329057"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FD9A6AED-524E-A564-53EB-A9BBA000A7F2}"/>
              </a:ext>
            </a:extLst>
          </p:cNvPr>
          <p:cNvSpPr/>
          <p:nvPr/>
        </p:nvSpPr>
        <p:spPr>
          <a:xfrm>
            <a:off x="6821167" y="2674763"/>
            <a:ext cx="323845"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ZoneTexte 16">
            <a:extLst>
              <a:ext uri="{FF2B5EF4-FFF2-40B4-BE49-F238E27FC236}">
                <a16:creationId xmlns:a16="http://schemas.microsoft.com/office/drawing/2014/main" id="{D6287261-326B-74F2-34AF-563B6F805874}"/>
              </a:ext>
            </a:extLst>
          </p:cNvPr>
          <p:cNvSpPr txBox="1"/>
          <p:nvPr/>
        </p:nvSpPr>
        <p:spPr>
          <a:xfrm>
            <a:off x="1842526" y="908618"/>
            <a:ext cx="2817069" cy="954107"/>
          </a:xfrm>
          <a:prstGeom prst="rect">
            <a:avLst/>
          </a:prstGeom>
          <a:noFill/>
          <a:ln w="38100">
            <a:solidFill>
              <a:schemeClr val="accent1"/>
            </a:solidFill>
            <a:extLst>
              <a:ext uri="{C807C97D-BFC1-408E-A445-0C87EB9F89A2}">
                <ask:lineSketchStyleProps xmlns:ask="http://schemas.microsoft.com/office/drawing/2018/sketchyshapes" sd="2650216993">
                  <a:custGeom>
                    <a:avLst/>
                    <a:gdLst>
                      <a:gd name="connsiteX0" fmla="*/ 0 w 2817069"/>
                      <a:gd name="connsiteY0" fmla="*/ 0 h 954107"/>
                      <a:gd name="connsiteX1" fmla="*/ 2817069 w 2817069"/>
                      <a:gd name="connsiteY1" fmla="*/ 0 h 954107"/>
                      <a:gd name="connsiteX2" fmla="*/ 2817069 w 2817069"/>
                      <a:gd name="connsiteY2" fmla="*/ 954107 h 954107"/>
                      <a:gd name="connsiteX3" fmla="*/ 0 w 2817069"/>
                      <a:gd name="connsiteY3" fmla="*/ 954107 h 954107"/>
                      <a:gd name="connsiteX4" fmla="*/ 0 w 2817069"/>
                      <a:gd name="connsiteY4" fmla="*/ 0 h 95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069" h="954107" extrusionOk="0">
                        <a:moveTo>
                          <a:pt x="0" y="0"/>
                        </a:moveTo>
                        <a:cubicBezTo>
                          <a:pt x="492805" y="-5264"/>
                          <a:pt x="2042028" y="84467"/>
                          <a:pt x="2817069" y="0"/>
                        </a:cubicBezTo>
                        <a:cubicBezTo>
                          <a:pt x="2734687" y="430583"/>
                          <a:pt x="2894029" y="744054"/>
                          <a:pt x="2817069" y="954107"/>
                        </a:cubicBezTo>
                        <a:cubicBezTo>
                          <a:pt x="1861909" y="1060427"/>
                          <a:pt x="1158402" y="946458"/>
                          <a:pt x="0" y="954107"/>
                        </a:cubicBezTo>
                        <a:cubicBezTo>
                          <a:pt x="82938" y="738756"/>
                          <a:pt x="15437" y="349079"/>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Détection incendie activée </a:t>
            </a:r>
          </a:p>
        </p:txBody>
      </p:sp>
      <p:sp>
        <p:nvSpPr>
          <p:cNvPr id="18" name="ZoneTexte 17">
            <a:extLst>
              <a:ext uri="{FF2B5EF4-FFF2-40B4-BE49-F238E27FC236}">
                <a16:creationId xmlns:a16="http://schemas.microsoft.com/office/drawing/2014/main" id="{D7BDECD2-EC67-B699-809F-E8F6594C222B}"/>
              </a:ext>
            </a:extLst>
          </p:cNvPr>
          <p:cNvSpPr txBox="1"/>
          <p:nvPr/>
        </p:nvSpPr>
        <p:spPr>
          <a:xfrm>
            <a:off x="4814052" y="906229"/>
            <a:ext cx="3032063" cy="960977"/>
          </a:xfrm>
          <a:prstGeom prst="rect">
            <a:avLst/>
          </a:prstGeom>
          <a:noFill/>
          <a:ln w="38100">
            <a:solidFill>
              <a:schemeClr val="accent1"/>
            </a:solidFill>
            <a:extLst>
              <a:ext uri="{C807C97D-BFC1-408E-A445-0C87EB9F89A2}">
                <ask:lineSketchStyleProps xmlns:ask="http://schemas.microsoft.com/office/drawing/2018/sketchyshapes" sd="1219033472">
                  <a:custGeom>
                    <a:avLst/>
                    <a:gdLst>
                      <a:gd name="connsiteX0" fmla="*/ 0 w 3032063"/>
                      <a:gd name="connsiteY0" fmla="*/ 0 h 960977"/>
                      <a:gd name="connsiteX1" fmla="*/ 3032063 w 3032063"/>
                      <a:gd name="connsiteY1" fmla="*/ 0 h 960977"/>
                      <a:gd name="connsiteX2" fmla="*/ 3032063 w 3032063"/>
                      <a:gd name="connsiteY2" fmla="*/ 960977 h 960977"/>
                      <a:gd name="connsiteX3" fmla="*/ 0 w 3032063"/>
                      <a:gd name="connsiteY3" fmla="*/ 960977 h 960977"/>
                      <a:gd name="connsiteX4" fmla="*/ 0 w 3032063"/>
                      <a:gd name="connsiteY4" fmla="*/ 0 h 960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063" h="960977" extrusionOk="0">
                        <a:moveTo>
                          <a:pt x="0" y="0"/>
                        </a:moveTo>
                        <a:cubicBezTo>
                          <a:pt x="869019" y="118645"/>
                          <a:pt x="1950081" y="116012"/>
                          <a:pt x="3032063" y="0"/>
                        </a:cubicBezTo>
                        <a:cubicBezTo>
                          <a:pt x="3039307" y="443688"/>
                          <a:pt x="3047950" y="513513"/>
                          <a:pt x="3032063" y="960977"/>
                        </a:cubicBezTo>
                        <a:cubicBezTo>
                          <a:pt x="2477827" y="1095577"/>
                          <a:pt x="1256144" y="803781"/>
                          <a:pt x="0" y="960977"/>
                        </a:cubicBezTo>
                        <a:cubicBezTo>
                          <a:pt x="51798" y="500859"/>
                          <a:pt x="41555" y="235598"/>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Témoin  détection incendie</a:t>
            </a:r>
          </a:p>
        </p:txBody>
      </p:sp>
      <p:sp>
        <p:nvSpPr>
          <p:cNvPr id="19" name="ZoneTexte 18">
            <a:extLst>
              <a:ext uri="{FF2B5EF4-FFF2-40B4-BE49-F238E27FC236}">
                <a16:creationId xmlns:a16="http://schemas.microsoft.com/office/drawing/2014/main" id="{4F1AC373-F839-BB89-19A7-F8877C199195}"/>
              </a:ext>
            </a:extLst>
          </p:cNvPr>
          <p:cNvSpPr txBox="1"/>
          <p:nvPr/>
        </p:nvSpPr>
        <p:spPr>
          <a:xfrm>
            <a:off x="8031008" y="908618"/>
            <a:ext cx="2648686" cy="954107"/>
          </a:xfrm>
          <a:prstGeom prst="rect">
            <a:avLst/>
          </a:prstGeom>
          <a:noFill/>
          <a:ln w="38100">
            <a:solidFill>
              <a:schemeClr val="accent1"/>
            </a:solidFill>
            <a:extLst>
              <a:ext uri="{C807C97D-BFC1-408E-A445-0C87EB9F89A2}">
                <ask:lineSketchStyleProps xmlns:ask="http://schemas.microsoft.com/office/drawing/2018/sketchyshapes" sd="4266498984">
                  <a:custGeom>
                    <a:avLst/>
                    <a:gdLst>
                      <a:gd name="connsiteX0" fmla="*/ 0 w 2648686"/>
                      <a:gd name="connsiteY0" fmla="*/ 0 h 954107"/>
                      <a:gd name="connsiteX1" fmla="*/ 2648686 w 2648686"/>
                      <a:gd name="connsiteY1" fmla="*/ 0 h 954107"/>
                      <a:gd name="connsiteX2" fmla="*/ 2648686 w 2648686"/>
                      <a:gd name="connsiteY2" fmla="*/ 954107 h 954107"/>
                      <a:gd name="connsiteX3" fmla="*/ 0 w 2648686"/>
                      <a:gd name="connsiteY3" fmla="*/ 954107 h 954107"/>
                      <a:gd name="connsiteX4" fmla="*/ 0 w 2648686"/>
                      <a:gd name="connsiteY4" fmla="*/ 0 h 95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686" h="954107" extrusionOk="0">
                        <a:moveTo>
                          <a:pt x="0" y="0"/>
                        </a:moveTo>
                        <a:cubicBezTo>
                          <a:pt x="1300313" y="-109404"/>
                          <a:pt x="1957987" y="-69256"/>
                          <a:pt x="2648686" y="0"/>
                        </a:cubicBezTo>
                        <a:cubicBezTo>
                          <a:pt x="2651760" y="305498"/>
                          <a:pt x="2635847" y="762721"/>
                          <a:pt x="2648686" y="954107"/>
                        </a:cubicBezTo>
                        <a:cubicBezTo>
                          <a:pt x="1902266" y="1005027"/>
                          <a:pt x="900129" y="879417"/>
                          <a:pt x="0" y="954107"/>
                        </a:cubicBezTo>
                        <a:cubicBezTo>
                          <a:pt x="-79414" y="808046"/>
                          <a:pt x="-64181" y="181003"/>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Témoin de réarmement</a:t>
            </a:r>
          </a:p>
        </p:txBody>
      </p:sp>
      <p:cxnSp>
        <p:nvCxnSpPr>
          <p:cNvPr id="20" name="Connecteur droit 19">
            <a:extLst>
              <a:ext uri="{FF2B5EF4-FFF2-40B4-BE49-F238E27FC236}">
                <a16:creationId xmlns:a16="http://schemas.microsoft.com/office/drawing/2014/main" id="{671A4EA3-840B-A1D0-1C2F-56EF83C2C4A1}"/>
              </a:ext>
            </a:extLst>
          </p:cNvPr>
          <p:cNvCxnSpPr>
            <a:cxnSpLocks/>
            <a:stCxn id="17" idx="2"/>
            <a:endCxn id="14" idx="0"/>
          </p:cNvCxnSpPr>
          <p:nvPr/>
        </p:nvCxnSpPr>
        <p:spPr>
          <a:xfrm>
            <a:off x="3251061" y="1862725"/>
            <a:ext cx="2943333" cy="803523"/>
          </a:xfrm>
          <a:prstGeom prst="line">
            <a:avLst/>
          </a:prstGeom>
          <a:ln w="38100">
            <a:solidFill>
              <a:schemeClr val="accent2"/>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F6C5FE0C-DA96-DF37-AB76-4C13327D4412}"/>
              </a:ext>
            </a:extLst>
          </p:cNvPr>
          <p:cNvCxnSpPr>
            <a:cxnSpLocks/>
            <a:stCxn id="18" idx="2"/>
            <a:endCxn id="15" idx="0"/>
          </p:cNvCxnSpPr>
          <p:nvPr/>
        </p:nvCxnSpPr>
        <p:spPr>
          <a:xfrm>
            <a:off x="6330084" y="1867206"/>
            <a:ext cx="249274" cy="799042"/>
          </a:xfrm>
          <a:prstGeom prst="line">
            <a:avLst/>
          </a:prstGeom>
          <a:ln w="381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68C41D0E-E069-758A-C858-12BDAFBA1527}"/>
              </a:ext>
            </a:extLst>
          </p:cNvPr>
          <p:cNvCxnSpPr>
            <a:cxnSpLocks/>
            <a:stCxn id="19" idx="2"/>
            <a:endCxn id="16" idx="0"/>
          </p:cNvCxnSpPr>
          <p:nvPr/>
        </p:nvCxnSpPr>
        <p:spPr>
          <a:xfrm flipH="1">
            <a:off x="6983090" y="1862725"/>
            <a:ext cx="2372261" cy="812038"/>
          </a:xfrm>
          <a:prstGeom prst="line">
            <a:avLst/>
          </a:prstGeom>
          <a:ln w="381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 name="Titre 1">
            <a:extLst>
              <a:ext uri="{FF2B5EF4-FFF2-40B4-BE49-F238E27FC236}">
                <a16:creationId xmlns:a16="http://schemas.microsoft.com/office/drawing/2014/main" id="{35E6E477-9317-2C68-D4F8-430D8F7C31A1}"/>
              </a:ext>
            </a:extLst>
          </p:cNvPr>
          <p:cNvSpPr txBox="1">
            <a:spLocks/>
          </p:cNvSpPr>
          <p:nvPr/>
        </p:nvSpPr>
        <p:spPr>
          <a:xfrm>
            <a:off x="135659" y="65083"/>
            <a:ext cx="11101600" cy="498213"/>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a:lstStyle>
          <a:p>
            <a:r>
              <a:rPr lang="fr-FR">
                <a:solidFill>
                  <a:schemeClr val="tx1"/>
                </a:solidFill>
                <a:latin typeface="KG Blank Space Solid" panose="02000000000000000000" pitchFamily="2" charset="77"/>
              </a:rPr>
              <a:t>Rappel des principales consignes</a:t>
            </a:r>
          </a:p>
        </p:txBody>
      </p:sp>
      <p:sp>
        <p:nvSpPr>
          <p:cNvPr id="6" name="Titre 1">
            <a:extLst>
              <a:ext uri="{FF2B5EF4-FFF2-40B4-BE49-F238E27FC236}">
                <a16:creationId xmlns:a16="http://schemas.microsoft.com/office/drawing/2014/main" id="{AFDDEF58-3871-E2E2-DA91-CEDC6C7D6E19}"/>
              </a:ext>
            </a:extLst>
          </p:cNvPr>
          <p:cNvSpPr txBox="1">
            <a:spLocks/>
          </p:cNvSpPr>
          <p:nvPr/>
        </p:nvSpPr>
        <p:spPr>
          <a:xfrm>
            <a:off x="922992" y="574530"/>
            <a:ext cx="4016561"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Le poste de contrôle (2/2)</a:t>
            </a:r>
          </a:p>
        </p:txBody>
      </p:sp>
      <p:sp>
        <p:nvSpPr>
          <p:cNvPr id="3" name="Espace réservé du numéro de diapositive 2">
            <a:extLst>
              <a:ext uri="{FF2B5EF4-FFF2-40B4-BE49-F238E27FC236}">
                <a16:creationId xmlns:a16="http://schemas.microsoft.com/office/drawing/2014/main" id="{5DABE5D5-74F4-7D97-374E-486A2AC64C92}"/>
              </a:ext>
            </a:extLst>
          </p:cNvPr>
          <p:cNvSpPr>
            <a:spLocks noGrp="1"/>
          </p:cNvSpPr>
          <p:nvPr>
            <p:ph type="sldNum" sz="quarter" idx="4"/>
          </p:nvPr>
        </p:nvSpPr>
        <p:spPr/>
        <p:txBody>
          <a:bodyPr/>
          <a:lstStyle/>
          <a:p>
            <a:fld id="{5033D1C2-823B-4BB8-A694-E9452FC947B3}" type="slidenum">
              <a:rPr lang="fr-FR" smtClean="0"/>
              <a:t>27</a:t>
            </a:fld>
            <a:endParaRPr lang="fr-FR"/>
          </a:p>
        </p:txBody>
      </p:sp>
    </p:spTree>
    <p:extLst>
      <p:ext uri="{BB962C8B-B14F-4D97-AF65-F5344CB8AC3E}">
        <p14:creationId xmlns:p14="http://schemas.microsoft.com/office/powerpoint/2010/main" val="2454397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Google Shape;570;p18">
            <a:extLst>
              <a:ext uri="{FF2B5EF4-FFF2-40B4-BE49-F238E27FC236}">
                <a16:creationId xmlns:a16="http://schemas.microsoft.com/office/drawing/2014/main" id="{7965DCA2-239A-9DE9-26EA-356D3FE1C778}"/>
              </a:ext>
            </a:extLst>
          </p:cNvPr>
          <p:cNvSpPr/>
          <p:nvPr/>
        </p:nvSpPr>
        <p:spPr>
          <a:xfrm>
            <a:off x="2180758" y="2777132"/>
            <a:ext cx="7821398" cy="1303736"/>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algn="ctr">
              <a:buSzPts val="1400"/>
              <a:defRPr/>
            </a:pPr>
            <a:r>
              <a:rPr lang="fr-FR" sz="3200" b="1">
                <a:solidFill>
                  <a:srgbClr val="FFFFFF"/>
                </a:solidFill>
                <a:latin typeface="Calibri" panose="020F0502020204030204" pitchFamily="34" charset="0"/>
                <a:ea typeface="Montserrat"/>
                <a:cs typeface="Calibri" panose="020F0502020204030204" pitchFamily="34" charset="0"/>
                <a:sym typeface="Montserrat"/>
              </a:rPr>
              <a:t>Lancer la simulation  </a:t>
            </a:r>
            <a:r>
              <a:rPr kumimoji="0" lang="fr-FR" sz="3200" b="1" i="0" u="none" strike="noStrike" kern="1200" cap="none" spc="0" normalizeH="0" baseline="0" noProof="0">
                <a:ln>
                  <a:noFill/>
                </a:ln>
                <a:solidFill>
                  <a:srgbClr val="FFFFFF"/>
                </a:solidFill>
                <a:effectLst/>
                <a:uLnTx/>
                <a:uFillTx/>
                <a:latin typeface="Calibri" panose="020F0502020204030204" pitchFamily="34" charset="0"/>
                <a:ea typeface="Montserrat"/>
                <a:cs typeface="Calibri" panose="020F0502020204030204" pitchFamily="34" charset="0"/>
                <a:sym typeface="Montserrat"/>
              </a:rPr>
              <a:t>« </a:t>
            </a:r>
            <a:r>
              <a:rPr lang="fr-FR" sz="3200" b="1">
                <a:solidFill>
                  <a:srgbClr val="FFFFFF"/>
                </a:solidFill>
                <a:latin typeface="Calibri" panose="020F0502020204030204" pitchFamily="34" charset="0"/>
                <a:ea typeface="Montserrat"/>
                <a:cs typeface="Calibri" panose="020F0502020204030204" pitchFamily="34" charset="0"/>
                <a:sym typeface="Montserrat"/>
              </a:rPr>
              <a:t>Immersion en salle de contrôle »</a:t>
            </a:r>
            <a:endParaRPr kumimoji="0" lang="fr-FR" sz="3200" b="1" i="0" u="none" strike="noStrike" kern="1200" cap="none" spc="0" normalizeH="0" baseline="0" noProof="0">
              <a:ln>
                <a:noFill/>
              </a:ln>
              <a:solidFill>
                <a:srgbClr val="FFFFFF"/>
              </a:solidFill>
              <a:effectLst/>
              <a:uLnTx/>
              <a:uFillTx/>
              <a:latin typeface="Calibri" panose="020F0502020204030204" pitchFamily="34" charset="0"/>
              <a:ea typeface="Montserrat"/>
              <a:cs typeface="Calibri" panose="020F0502020204030204" pitchFamily="34" charset="0"/>
              <a:sym typeface="Montserrat"/>
            </a:endParaRPr>
          </a:p>
        </p:txBody>
      </p:sp>
      <p:sp>
        <p:nvSpPr>
          <p:cNvPr id="2" name="Titre 1"/>
          <p:cNvSpPr>
            <a:spLocks noGrp="1"/>
          </p:cNvSpPr>
          <p:nvPr>
            <p:ph type="title"/>
          </p:nvPr>
        </p:nvSpPr>
        <p:spPr>
          <a:xfrm>
            <a:off x="540657" y="592209"/>
            <a:ext cx="11101600" cy="498213"/>
          </a:xfrm>
        </p:spPr>
        <p:txBody>
          <a:bodyPr/>
          <a:lstStyle/>
          <a:p>
            <a:r>
              <a:rPr lang="fr-FR"/>
              <a:t>C’est parti ! </a:t>
            </a:r>
          </a:p>
        </p:txBody>
      </p:sp>
      <p:sp>
        <p:nvSpPr>
          <p:cNvPr id="19" name="Titre 1">
            <a:extLst>
              <a:ext uri="{FF2B5EF4-FFF2-40B4-BE49-F238E27FC236}">
                <a16:creationId xmlns:a16="http://schemas.microsoft.com/office/drawing/2014/main" id="{F7932847-084D-5A75-46F9-C7ACFE9CDD6D}"/>
              </a:ext>
            </a:extLst>
          </p:cNvPr>
          <p:cNvSpPr txBox="1">
            <a:spLocks/>
          </p:cNvSpPr>
          <p:nvPr/>
        </p:nvSpPr>
        <p:spPr>
          <a:xfrm>
            <a:off x="1360668" y="1141900"/>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Jouez la simulation</a:t>
            </a:r>
          </a:p>
        </p:txBody>
      </p:sp>
      <p:sp>
        <p:nvSpPr>
          <p:cNvPr id="3" name="Espace réservé du numéro de diapositive 2">
            <a:extLst>
              <a:ext uri="{FF2B5EF4-FFF2-40B4-BE49-F238E27FC236}">
                <a16:creationId xmlns:a16="http://schemas.microsoft.com/office/drawing/2014/main" id="{E18B0DD0-083F-4387-277F-6039325D0E02}"/>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28</a:t>
            </a:fld>
            <a:endParaRPr lang="fr-FR"/>
          </a:p>
        </p:txBody>
      </p:sp>
    </p:spTree>
    <p:extLst>
      <p:ext uri="{BB962C8B-B14F-4D97-AF65-F5344CB8AC3E}">
        <p14:creationId xmlns:p14="http://schemas.microsoft.com/office/powerpoint/2010/main" val="373395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52694" y="237334"/>
            <a:ext cx="5490754"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srgbClr val="F79646"/>
                </a:solidFill>
                <a:effectLst/>
                <a:uLnTx/>
                <a:uFillTx/>
                <a:latin typeface="KG Blank Space Solid" panose="02000000000000000000" pitchFamily="2" charset="0"/>
                <a:ea typeface="+mn-ea"/>
                <a:cs typeface="+mn-cs"/>
              </a:rPr>
              <a:t>Sommaire</a:t>
            </a:r>
            <a:endParaRPr kumimoji="0" lang="fr-FR" sz="2100" b="1" i="0" u="none" strike="noStrike" kern="1200" cap="none" spc="0" normalizeH="0" baseline="0" noProof="0">
              <a:ln>
                <a:noFill/>
              </a:ln>
              <a:solidFill>
                <a:srgbClr val="0092D2"/>
              </a:solidFill>
              <a:effectLst/>
              <a:uLnTx/>
              <a:uFillTx/>
              <a:latin typeface="Eagle Book" pitchFamily="50" charset="0"/>
              <a:ea typeface="+mn-ea"/>
              <a:cs typeface="+mn-cs"/>
            </a:endParaRPr>
          </a:p>
        </p:txBody>
      </p:sp>
      <p:grpSp>
        <p:nvGrpSpPr>
          <p:cNvPr id="6" name="Groupe 5"/>
          <p:cNvGrpSpPr/>
          <p:nvPr/>
        </p:nvGrpSpPr>
        <p:grpSpPr>
          <a:xfrm>
            <a:off x="479515" y="2494832"/>
            <a:ext cx="5163933" cy="1184488"/>
            <a:chOff x="6412839" y="3158169"/>
            <a:chExt cx="5631273" cy="1184488"/>
          </a:xfrm>
        </p:grpSpPr>
        <p:graphicFrame>
          <p:nvGraphicFramePr>
            <p:cNvPr id="9" name="Espace réservé du contenu 10"/>
            <p:cNvGraphicFramePr>
              <a:graphicFrameLocks/>
            </p:cNvGraphicFramePr>
            <p:nvPr>
              <p:extLst>
                <p:ext uri="{D42A27DB-BD31-4B8C-83A1-F6EECF244321}">
                  <p14:modId xmlns:p14="http://schemas.microsoft.com/office/powerpoint/2010/main" val="2264227412"/>
                </p:ext>
              </p:extLst>
            </p:nvPr>
          </p:nvGraphicFramePr>
          <p:xfrm>
            <a:off x="7765497" y="3161275"/>
            <a:ext cx="4278615" cy="1181382"/>
          </p:xfrm>
          <a:graphic>
            <a:graphicData uri="http://schemas.openxmlformats.org/drawingml/2006/table">
              <a:tbl>
                <a:tblPr firstRow="1" bandRow="1">
                  <a:tableStyleId>{5C22544A-7EE6-4342-B048-85BDC9FD1C3A}</a:tableStyleId>
                </a:tblPr>
                <a:tblGrid>
                  <a:gridCol w="3923532">
                    <a:extLst>
                      <a:ext uri="{9D8B030D-6E8A-4147-A177-3AD203B41FA5}">
                        <a16:colId xmlns:a16="http://schemas.microsoft.com/office/drawing/2014/main" val="2127589456"/>
                      </a:ext>
                    </a:extLst>
                  </a:gridCol>
                </a:tblGrid>
                <a:tr h="1181382">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La notion de « soft </a:t>
                        </a:r>
                        <a:r>
                          <a:rPr kumimoji="0" lang="fr-FR" sz="2200" b="1" i="0" u="none" strike="noStrike" kern="1200" cap="none" spc="0" normalizeH="0" baseline="0" noProof="0" err="1">
                            <a:ln>
                              <a:noFill/>
                            </a:ln>
                            <a:solidFill>
                              <a:prstClr val="black"/>
                            </a:solidFill>
                            <a:effectLst/>
                            <a:uLnTx/>
                            <a:uFillTx/>
                            <a:latin typeface="+mn-lt"/>
                            <a:ea typeface="+mn-ea"/>
                            <a:cs typeface="+mn-cs"/>
                          </a:rPr>
                          <a:t>skills</a:t>
                        </a:r>
                        <a:r>
                          <a:rPr kumimoji="0" lang="fr-FR" sz="2200" b="1" i="0" u="none" strike="noStrike" kern="1200" cap="none" spc="0" normalizeH="0" baseline="0" noProof="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Qu’est-ce que les « soft </a:t>
                        </a:r>
                        <a:r>
                          <a:rPr kumimoji="0" lang="fr-FR" sz="1600" b="0" i="0" u="none" strike="noStrike" kern="1200" cap="none" spc="0" normalizeH="0" baseline="0" noProof="0" err="1">
                            <a:ln>
                              <a:noFill/>
                            </a:ln>
                            <a:solidFill>
                              <a:prstClr val="black"/>
                            </a:solidFill>
                            <a:effectLst/>
                            <a:uLnTx/>
                            <a:uFillTx/>
                            <a:latin typeface="+mn-lt"/>
                            <a:ea typeface="+mn-ea"/>
                            <a:cs typeface="+mn-cs"/>
                          </a:rPr>
                          <a:t>skills</a:t>
                        </a:r>
                        <a:r>
                          <a:rPr kumimoji="0" lang="fr-FR" sz="1600" b="0" i="0" u="none" strike="noStrike" kern="1200" cap="none" spc="0" normalizeH="0" baseline="0" noProof="0">
                            <a:ln>
                              <a:noFill/>
                            </a:ln>
                            <a:solidFill>
                              <a:prstClr val="black"/>
                            </a:solidFill>
                            <a:effectLst/>
                            <a:uLnTx/>
                            <a:uFillTx/>
                            <a:latin typeface="+mn-lt"/>
                            <a:ea typeface="+mn-ea"/>
                            <a:cs typeface="+mn-cs"/>
                          </a:rPr>
                          <a:t> » ? Pourquoi sont-ils utiles ?</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1" name="Ellipse 10"/>
            <p:cNvSpPr/>
            <p:nvPr/>
          </p:nvSpPr>
          <p:spPr>
            <a:xfrm>
              <a:off x="6412839" y="3158169"/>
              <a:ext cx="1161558"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4000" b="1" noProof="0">
                  <a:solidFill>
                    <a:srgbClr val="2E4C9C"/>
                  </a:solidFill>
                  <a:latin typeface="Arial Black" panose="020B0A04020102020204" pitchFamily="34" charset="0"/>
                </a:rPr>
                <a:t>2</a:t>
              </a:r>
              <a:endPar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endParaRPr>
            </a:p>
          </p:txBody>
        </p:sp>
      </p:grpSp>
      <p:grpSp>
        <p:nvGrpSpPr>
          <p:cNvPr id="13" name="Groupe 12"/>
          <p:cNvGrpSpPr/>
          <p:nvPr/>
        </p:nvGrpSpPr>
        <p:grpSpPr>
          <a:xfrm>
            <a:off x="470680" y="5181142"/>
            <a:ext cx="5172768" cy="1184488"/>
            <a:chOff x="6412839" y="3158169"/>
            <a:chExt cx="5764701" cy="1184488"/>
          </a:xfrm>
        </p:grpSpPr>
        <p:graphicFrame>
          <p:nvGraphicFramePr>
            <p:cNvPr id="14" name="Espace réservé du contenu 10"/>
            <p:cNvGraphicFramePr>
              <a:graphicFrameLocks/>
            </p:cNvGraphicFramePr>
            <p:nvPr>
              <p:extLst>
                <p:ext uri="{D42A27DB-BD31-4B8C-83A1-F6EECF244321}">
                  <p14:modId xmlns:p14="http://schemas.microsoft.com/office/powerpoint/2010/main" val="1820496696"/>
                </p:ext>
              </p:extLst>
            </p:nvPr>
          </p:nvGraphicFramePr>
          <p:xfrm>
            <a:off x="7765498" y="3161275"/>
            <a:ext cx="4412042" cy="1181382"/>
          </p:xfrm>
          <a:graphic>
            <a:graphicData uri="http://schemas.openxmlformats.org/drawingml/2006/table">
              <a:tbl>
                <a:tblPr firstRow="1" bandRow="1">
                  <a:tableStyleId>{5C22544A-7EE6-4342-B048-85BDC9FD1C3A}</a:tableStyleId>
                </a:tblPr>
                <a:tblGrid>
                  <a:gridCol w="3959003">
                    <a:extLst>
                      <a:ext uri="{9D8B030D-6E8A-4147-A177-3AD203B41FA5}">
                        <a16:colId xmlns:a16="http://schemas.microsoft.com/office/drawing/2014/main" val="2127589456"/>
                      </a:ext>
                    </a:extLst>
                  </a:gridCol>
                </a:tblGrid>
                <a:tr h="1181382">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Débrief</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Quelles soft </a:t>
                        </a:r>
                        <a:r>
                          <a:rPr kumimoji="0" lang="fr-FR" sz="1600" b="0" i="0" u="none" strike="noStrike" kern="1200" cap="none" spc="0" normalizeH="0" baseline="0" noProof="0" err="1">
                            <a:ln>
                              <a:noFill/>
                            </a:ln>
                            <a:solidFill>
                              <a:prstClr val="black"/>
                            </a:solidFill>
                            <a:effectLst/>
                            <a:uLnTx/>
                            <a:uFillTx/>
                            <a:latin typeface="+mn-lt"/>
                            <a:ea typeface="+mn-ea"/>
                            <a:cs typeface="+mn-cs"/>
                          </a:rPr>
                          <a:t>skills</a:t>
                        </a:r>
                        <a:r>
                          <a:rPr kumimoji="0" lang="fr-FR" sz="1600" b="0" i="0" u="none" strike="noStrike" kern="1200" cap="none" spc="0" normalizeH="0" baseline="0" noProof="0">
                            <a:ln>
                              <a:noFill/>
                            </a:ln>
                            <a:solidFill>
                              <a:prstClr val="black"/>
                            </a:solidFill>
                            <a:effectLst/>
                            <a:uLnTx/>
                            <a:uFillTx/>
                            <a:latin typeface="+mn-lt"/>
                            <a:ea typeface="+mn-ea"/>
                            <a:cs typeface="+mn-cs"/>
                          </a:rPr>
                          <a:t> avez-vous utilisées ? Dans quels autres contextes en aurez-vous besoin ? </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6" name="Ellipse 15"/>
            <p:cNvSpPr/>
            <p:nvPr/>
          </p:nvSpPr>
          <p:spPr>
            <a:xfrm>
              <a:off x="6412839" y="3158169"/>
              <a:ext cx="1161558"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4000" b="1">
                  <a:solidFill>
                    <a:srgbClr val="2E4C9C"/>
                  </a:solidFill>
                  <a:latin typeface="Arial Black" panose="020B0A04020102020204" pitchFamily="34" charset="0"/>
                </a:rPr>
                <a:t>4</a:t>
              </a:r>
              <a:endPar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endParaRPr>
            </a:p>
          </p:txBody>
        </p:sp>
      </p:grpSp>
      <p:grpSp>
        <p:nvGrpSpPr>
          <p:cNvPr id="5" name="Groupe 4"/>
          <p:cNvGrpSpPr/>
          <p:nvPr/>
        </p:nvGrpSpPr>
        <p:grpSpPr>
          <a:xfrm>
            <a:off x="470681" y="3822603"/>
            <a:ext cx="5172767" cy="1034474"/>
            <a:chOff x="6444046" y="2329012"/>
            <a:chExt cx="5462358" cy="1034474"/>
          </a:xfrm>
        </p:grpSpPr>
        <p:graphicFrame>
          <p:nvGraphicFramePr>
            <p:cNvPr id="15" name="Espace réservé du contenu 10"/>
            <p:cNvGraphicFramePr>
              <a:graphicFrameLocks/>
            </p:cNvGraphicFramePr>
            <p:nvPr>
              <p:extLst>
                <p:ext uri="{D42A27DB-BD31-4B8C-83A1-F6EECF244321}">
                  <p14:modId xmlns:p14="http://schemas.microsoft.com/office/powerpoint/2010/main" val="57615653"/>
                </p:ext>
              </p:extLst>
            </p:nvPr>
          </p:nvGraphicFramePr>
          <p:xfrm>
            <a:off x="7686976" y="2435450"/>
            <a:ext cx="4219428" cy="824986"/>
          </p:xfrm>
          <a:graphic>
            <a:graphicData uri="http://schemas.openxmlformats.org/drawingml/2006/table">
              <a:tbl>
                <a:tblPr firstRow="1" bandRow="1">
                  <a:tableStyleId>{5C22544A-7EE6-4342-B048-85BDC9FD1C3A}</a:tableStyleId>
                </a:tblPr>
                <a:tblGrid>
                  <a:gridCol w="3995732">
                    <a:extLst>
                      <a:ext uri="{9D8B030D-6E8A-4147-A177-3AD203B41FA5}">
                        <a16:colId xmlns:a16="http://schemas.microsoft.com/office/drawing/2014/main" val="2127589456"/>
                      </a:ext>
                    </a:extLst>
                  </a:gridCol>
                </a:tblGrid>
                <a:tr h="824986">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La session immersive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Découvrez l’immersion créée pour vous !</a:t>
                        </a:r>
                        <a:endParaRPr kumimoji="0" lang="fr-FR" sz="2000" b="1" i="0" u="none" strike="noStrike" kern="1200" cap="none" spc="0" normalizeH="0" baseline="0" noProof="0">
                          <a:ln>
                            <a:noFill/>
                          </a:ln>
                          <a:solidFill>
                            <a:prstClr val="black"/>
                          </a:solidFill>
                          <a:effectLst/>
                          <a:uLnTx/>
                          <a:uFillTx/>
                          <a:latin typeface="+mn-lt"/>
                          <a:ea typeface="+mn-ea"/>
                          <a:cs typeface="+mn-cs"/>
                        </a:endParaRP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7" name="Ellipse 16"/>
            <p:cNvSpPr/>
            <p:nvPr/>
          </p:nvSpPr>
          <p:spPr>
            <a:xfrm>
              <a:off x="6444046" y="2329012"/>
              <a:ext cx="1109337"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4000" b="1">
                  <a:solidFill>
                    <a:srgbClr val="2E4C9C"/>
                  </a:solidFill>
                  <a:latin typeface="Arial Black" panose="020B0A04020102020204" pitchFamily="34" charset="0"/>
                </a:rPr>
                <a:t>3</a:t>
              </a:r>
              <a:endPar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endParaRPr>
            </a:p>
          </p:txBody>
        </p:sp>
      </p:grpSp>
      <p:grpSp>
        <p:nvGrpSpPr>
          <p:cNvPr id="8" name="Groupe 7">
            <a:extLst>
              <a:ext uri="{FF2B5EF4-FFF2-40B4-BE49-F238E27FC236}">
                <a16:creationId xmlns:a16="http://schemas.microsoft.com/office/drawing/2014/main" id="{E9B22E75-BA66-A2EE-3452-255548269204}"/>
              </a:ext>
            </a:extLst>
          </p:cNvPr>
          <p:cNvGrpSpPr/>
          <p:nvPr/>
        </p:nvGrpSpPr>
        <p:grpSpPr>
          <a:xfrm>
            <a:off x="479515" y="1136293"/>
            <a:ext cx="5163933" cy="1034474"/>
            <a:chOff x="6452882" y="1041192"/>
            <a:chExt cx="5490754" cy="1034474"/>
          </a:xfrm>
        </p:grpSpPr>
        <p:graphicFrame>
          <p:nvGraphicFramePr>
            <p:cNvPr id="7" name="Espace réservé du contenu 10"/>
            <p:cNvGraphicFramePr>
              <a:graphicFrameLocks/>
            </p:cNvGraphicFramePr>
            <p:nvPr>
              <p:extLst>
                <p:ext uri="{D42A27DB-BD31-4B8C-83A1-F6EECF244321}">
                  <p14:modId xmlns:p14="http://schemas.microsoft.com/office/powerpoint/2010/main" val="1598164208"/>
                </p:ext>
              </p:extLst>
            </p:nvPr>
          </p:nvGraphicFramePr>
          <p:xfrm>
            <a:off x="7779012" y="1135148"/>
            <a:ext cx="4164624" cy="673776"/>
          </p:xfrm>
          <a:graphic>
            <a:graphicData uri="http://schemas.openxmlformats.org/drawingml/2006/table">
              <a:tbl>
                <a:tblPr firstRow="1" bandRow="1">
                  <a:tableStyleId>{5C22544A-7EE6-4342-B048-85BDC9FD1C3A}</a:tableStyleId>
                </a:tblPr>
                <a:tblGrid>
                  <a:gridCol w="3916737">
                    <a:extLst>
                      <a:ext uri="{9D8B030D-6E8A-4147-A177-3AD203B41FA5}">
                        <a16:colId xmlns:a16="http://schemas.microsoft.com/office/drawing/2014/main" val="2127589456"/>
                      </a:ext>
                    </a:extLst>
                  </a:gridCol>
                </a:tblGrid>
                <a:tr h="551409">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000" b="1" i="0" u="none" strike="noStrike" kern="1200" cap="none" spc="0" normalizeH="0" baseline="0" noProof="0">
                            <a:ln>
                              <a:noFill/>
                            </a:ln>
                            <a:solidFill>
                              <a:prstClr val="black"/>
                            </a:solidFill>
                            <a:effectLst/>
                            <a:uLnTx/>
                            <a:uFillTx/>
                            <a:latin typeface="+mn-lt"/>
                            <a:ea typeface="+mn-ea"/>
                            <a:cs typeface="+mn-cs"/>
                          </a:rPr>
                          <a:t>Présentation de la séance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Comment va se dérouler la séance.</a:t>
                        </a:r>
                        <a:endParaRPr kumimoji="0" lang="fr-FR" sz="1400" b="0" i="0" u="none" strike="noStrike" kern="1200" cap="none" spc="0" normalizeH="0" baseline="0" noProof="0">
                          <a:ln>
                            <a:noFill/>
                          </a:ln>
                          <a:solidFill>
                            <a:prstClr val="black"/>
                          </a:solidFill>
                          <a:effectLst/>
                          <a:uLnTx/>
                          <a:uFillTx/>
                          <a:latin typeface="+mn-lt"/>
                          <a:ea typeface="+mn-ea"/>
                          <a:cs typeface="+mn-cs"/>
                        </a:endParaRP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8" name="Ellipse 17"/>
            <p:cNvSpPr/>
            <p:nvPr/>
          </p:nvSpPr>
          <p:spPr>
            <a:xfrm>
              <a:off x="6452882" y="1041192"/>
              <a:ext cx="1109337"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4000" b="1">
                  <a:solidFill>
                    <a:srgbClr val="2E4C9C"/>
                  </a:solidFill>
                  <a:latin typeface="Arial Black" panose="020B0A04020102020204" pitchFamily="34" charset="0"/>
                </a:rPr>
                <a:t>1</a:t>
              </a:r>
              <a:endPar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endParaRPr>
            </a:p>
          </p:txBody>
        </p:sp>
      </p:grpSp>
      <p:pic>
        <p:nvPicPr>
          <p:cNvPr id="4" name="Image 3" descr="Une image contenant texte, bleu vert, capture d’écran, Azure&#10;&#10;Le contenu généré par l’IA peut être incorrect.">
            <a:extLst>
              <a:ext uri="{FF2B5EF4-FFF2-40B4-BE49-F238E27FC236}">
                <a16:creationId xmlns:a16="http://schemas.microsoft.com/office/drawing/2014/main" id="{C3EC5526-0317-367D-B509-408834F2D89B}"/>
              </a:ext>
            </a:extLst>
          </p:cNvPr>
          <p:cNvPicPr>
            <a:picLocks noChangeAspect="1"/>
          </p:cNvPicPr>
          <p:nvPr/>
        </p:nvPicPr>
        <p:blipFill>
          <a:blip r:embed="rId3"/>
          <a:srcRect l="10156" r="10469"/>
          <a:stretch>
            <a:fillRect/>
          </a:stretch>
        </p:blipFill>
        <p:spPr>
          <a:xfrm>
            <a:off x="6750557" y="0"/>
            <a:ext cx="5451603" cy="6868160"/>
          </a:xfrm>
          <a:prstGeom prst="rect">
            <a:avLst/>
          </a:prstGeom>
        </p:spPr>
      </p:pic>
    </p:spTree>
    <p:extLst>
      <p:ext uri="{BB962C8B-B14F-4D97-AF65-F5344CB8AC3E}">
        <p14:creationId xmlns:p14="http://schemas.microsoft.com/office/powerpoint/2010/main" val="145324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0657" y="592209"/>
            <a:ext cx="11101600" cy="498213"/>
          </a:xfrm>
        </p:spPr>
        <p:txBody>
          <a:bodyPr/>
          <a:lstStyle/>
          <a:p>
            <a:r>
              <a:rPr lang="fr-FR"/>
              <a:t>Lexique</a:t>
            </a:r>
          </a:p>
        </p:txBody>
      </p:sp>
      <p:sp>
        <p:nvSpPr>
          <p:cNvPr id="3" name="Espace réservé du numéro de diapositive 2">
            <a:extLst>
              <a:ext uri="{FF2B5EF4-FFF2-40B4-BE49-F238E27FC236}">
                <a16:creationId xmlns:a16="http://schemas.microsoft.com/office/drawing/2014/main" id="{E18B0DD0-083F-4387-277F-6039325D0E02}"/>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29</a:t>
            </a:fld>
            <a:endParaRPr lang="fr-FR"/>
          </a:p>
        </p:txBody>
      </p:sp>
      <p:graphicFrame>
        <p:nvGraphicFramePr>
          <p:cNvPr id="4" name="Espace réservé du contenu 3">
            <a:extLst>
              <a:ext uri="{FF2B5EF4-FFF2-40B4-BE49-F238E27FC236}">
                <a16:creationId xmlns:a16="http://schemas.microsoft.com/office/drawing/2014/main" id="{DCAACB93-1302-2256-44A9-9146A6E2E901}"/>
              </a:ext>
            </a:extLst>
          </p:cNvPr>
          <p:cNvGraphicFramePr>
            <a:graphicFrameLocks/>
          </p:cNvGraphicFramePr>
          <p:nvPr/>
        </p:nvGraphicFramePr>
        <p:xfrm>
          <a:off x="265517" y="1197034"/>
          <a:ext cx="11651879" cy="5159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67381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4. </a:t>
            </a:r>
            <a:r>
              <a:rPr lang="fr-FR" cap="none"/>
              <a:t>Le débrief</a:t>
            </a:r>
            <a:endParaRPr lang="fr-FR"/>
          </a:p>
        </p:txBody>
      </p:sp>
    </p:spTree>
    <p:extLst>
      <p:ext uri="{BB962C8B-B14F-4D97-AF65-F5344CB8AC3E}">
        <p14:creationId xmlns:p14="http://schemas.microsoft.com/office/powerpoint/2010/main" val="3163672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50401" y="552534"/>
            <a:ext cx="11101600" cy="498213"/>
          </a:xfrm>
        </p:spPr>
        <p:txBody>
          <a:bodyPr/>
          <a:lstStyle/>
          <a:p>
            <a:r>
              <a:rPr lang="fr-FR">
                <a:solidFill>
                  <a:srgbClr val="F79646"/>
                </a:solidFill>
              </a:rPr>
              <a:t>Déroulé du débrief</a:t>
            </a:r>
          </a:p>
        </p:txBody>
      </p:sp>
      <p:pic>
        <p:nvPicPr>
          <p:cNvPr id="5" name="Imag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401" y="1669472"/>
            <a:ext cx="5295131" cy="3519056"/>
          </a:xfrm>
          <a:prstGeom prst="rect">
            <a:avLst/>
          </a:prstGeom>
        </p:spPr>
      </p:pic>
      <p:sp>
        <p:nvSpPr>
          <p:cNvPr id="2" name="Espace réservé du numéro de diapositive 1">
            <a:extLst>
              <a:ext uri="{FF2B5EF4-FFF2-40B4-BE49-F238E27FC236}">
                <a16:creationId xmlns:a16="http://schemas.microsoft.com/office/drawing/2014/main" id="{462AA9A6-69D5-13D4-88D4-CF18977F6C49}"/>
              </a:ext>
            </a:extLst>
          </p:cNvPr>
          <p:cNvSpPr>
            <a:spLocks noGrp="1"/>
          </p:cNvSpPr>
          <p:nvPr>
            <p:ph type="sldNum" sz="quarter" idx="4"/>
          </p:nvPr>
        </p:nvSpPr>
        <p:spPr/>
        <p:txBody>
          <a:bodyPr/>
          <a:lstStyle/>
          <a:p>
            <a:fld id="{5033D1C2-823B-4BB8-A694-E9452FC947B3}" type="slidenum">
              <a:rPr lang="fr-FR" smtClean="0"/>
              <a:t>31</a:t>
            </a:fld>
            <a:endParaRPr lang="fr-FR"/>
          </a:p>
        </p:txBody>
      </p:sp>
      <p:sp>
        <p:nvSpPr>
          <p:cNvPr id="6" name="Rectangle à coins arrondis 3">
            <a:extLst>
              <a:ext uri="{FF2B5EF4-FFF2-40B4-BE49-F238E27FC236}">
                <a16:creationId xmlns:a16="http://schemas.microsoft.com/office/drawing/2014/main" id="{4DD87390-C614-118A-CA0A-F64EC476FF2B}"/>
              </a:ext>
            </a:extLst>
          </p:cNvPr>
          <p:cNvSpPr/>
          <p:nvPr/>
        </p:nvSpPr>
        <p:spPr>
          <a:xfrm>
            <a:off x="6101202" y="2140637"/>
            <a:ext cx="5550799" cy="23413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457200" rtl="0" eaLnBrk="1" fontAlgn="auto" latinLnBrk="0" hangingPunct="1">
              <a:lnSpc>
                <a:spcPct val="100000"/>
              </a:lnSpc>
              <a:spcBef>
                <a:spcPts val="0"/>
              </a:spcBef>
              <a:spcAft>
                <a:spcPts val="800"/>
              </a:spcAft>
              <a:buClrTx/>
              <a:buSzTx/>
              <a:tabLst/>
              <a:defRPr/>
            </a:pPr>
            <a:r>
              <a:rPr kumimoji="0" lang="fr-FR" sz="2400" b="1" i="0" u="none" strike="noStrike" kern="1200" cap="none" spc="0" normalizeH="0" baseline="0" noProof="0">
                <a:ln>
                  <a:noFill/>
                </a:ln>
                <a:solidFill>
                  <a:srgbClr val="0070C0"/>
                </a:solidFill>
                <a:effectLst/>
                <a:uLnTx/>
                <a:uFillTx/>
                <a:latin typeface="Calibri" panose="020F0502020204030204"/>
                <a:ea typeface="+mn-ea"/>
                <a:cs typeface="+mn-cs"/>
              </a:rPr>
              <a:t>Le débrief se fait en trois temps : </a:t>
            </a: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rPr>
              <a:t>Vos réactions</a:t>
            </a: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rPr>
              <a:t>Repérez les </a:t>
            </a:r>
            <a:r>
              <a:rPr lang="fr-FR" sz="2400">
                <a:solidFill>
                  <a:srgbClr val="0070C0"/>
                </a:solidFill>
                <a:latin typeface="Calibri" panose="020F0502020204030204"/>
              </a:rPr>
              <a:t>soft </a:t>
            </a:r>
            <a:r>
              <a:rPr lang="fr-FR" sz="2400" err="1">
                <a:solidFill>
                  <a:srgbClr val="0070C0"/>
                </a:solidFill>
                <a:latin typeface="Calibri" panose="020F0502020204030204"/>
              </a:rPr>
              <a:t>skills</a:t>
            </a:r>
            <a:endPar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endParaRP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lang="fr-FR" sz="2400">
                <a:solidFill>
                  <a:srgbClr val="0070C0"/>
                </a:solidFill>
                <a:latin typeface="Calibri" panose="020F0502020204030204"/>
              </a:rPr>
              <a:t>Etablissez des liens avec vos propres expériences</a:t>
            </a:r>
            <a:endPar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45524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Temps 1 : vos réactions</a:t>
            </a:r>
          </a:p>
        </p:txBody>
      </p:sp>
      <p:pic>
        <p:nvPicPr>
          <p:cNvPr id="5" name="Image 4"/>
          <p:cNvPicPr>
            <a:picLocks noChangeAspect="1"/>
          </p:cNvPicPr>
          <p:nvPr/>
        </p:nvPicPr>
        <p:blipFill rotWithShape="1">
          <a:blip r:embed="rId3">
            <a:extLst>
              <a:ext uri="{BEBA8EAE-BF5A-486C-A8C5-ECC9F3942E4B}">
                <a14:imgProps xmlns:a14="http://schemas.microsoft.com/office/drawing/2010/main">
                  <a14:imgLayer r:embed="rId4">
                    <a14:imgEffect>
                      <a14:backgroundRemoval t="7227" b="100000" l="11753" r="90679"/>
                    </a14:imgEffect>
                  </a14:imgLayer>
                </a14:imgProps>
              </a:ext>
              <a:ext uri="{28A0092B-C50C-407E-A947-70E740481C1C}">
                <a14:useLocalDpi xmlns:a14="http://schemas.microsoft.com/office/drawing/2010/main" val="0"/>
              </a:ext>
            </a:extLst>
          </a:blip>
          <a:srcRect l="8780" t="5253"/>
          <a:stretch/>
        </p:blipFill>
        <p:spPr>
          <a:xfrm>
            <a:off x="6361555" y="452582"/>
            <a:ext cx="5524127" cy="5952836"/>
          </a:xfrm>
          <a:prstGeom prst="rect">
            <a:avLst/>
          </a:prstGeom>
        </p:spPr>
      </p:pic>
      <p:sp>
        <p:nvSpPr>
          <p:cNvPr id="4" name="Espace réservé du numéro de diapositive 3">
            <a:extLst>
              <a:ext uri="{FF2B5EF4-FFF2-40B4-BE49-F238E27FC236}">
                <a16:creationId xmlns:a16="http://schemas.microsoft.com/office/drawing/2014/main" id="{8555DCB8-8B34-A453-F4E9-932680836C8A}"/>
              </a:ext>
            </a:extLst>
          </p:cNvPr>
          <p:cNvSpPr>
            <a:spLocks noGrp="1"/>
          </p:cNvSpPr>
          <p:nvPr>
            <p:ph type="sldNum" sz="quarter" idx="4"/>
          </p:nvPr>
        </p:nvSpPr>
        <p:spPr/>
        <p:txBody>
          <a:bodyPr/>
          <a:lstStyle/>
          <a:p>
            <a:fld id="{5033D1C2-823B-4BB8-A694-E9452FC947B3}" type="slidenum">
              <a:rPr lang="fr-FR" smtClean="0"/>
              <a:t>32</a:t>
            </a:fld>
            <a:endParaRPr lang="fr-FR"/>
          </a:p>
        </p:txBody>
      </p:sp>
      <p:sp>
        <p:nvSpPr>
          <p:cNvPr id="6" name="Rectangle à coins arrondis 2">
            <a:extLst>
              <a:ext uri="{FF2B5EF4-FFF2-40B4-BE49-F238E27FC236}">
                <a16:creationId xmlns:a16="http://schemas.microsoft.com/office/drawing/2014/main" id="{3D745D33-B5A4-55C8-2499-A1727E532545}"/>
              </a:ext>
            </a:extLst>
          </p:cNvPr>
          <p:cNvSpPr/>
          <p:nvPr/>
        </p:nvSpPr>
        <p:spPr>
          <a:xfrm>
            <a:off x="545201" y="1345220"/>
            <a:ext cx="5816354" cy="515717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Comment vous sentez-vous après cette expérience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Qu’est-ce qui vous a semblé le plus </a:t>
            </a:r>
            <a:r>
              <a:rPr lang="fr-FR" sz="2200">
                <a:solidFill>
                  <a:srgbClr val="0070C0"/>
                </a:solidFill>
                <a:latin typeface="Calibri" panose="020F0502020204030204"/>
              </a:rPr>
              <a:t>difficile</a:t>
            </a: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 ? Le plus facile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Qu’est-ce qui vous a surpris, marqué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150" b="0" i="0" u="none" strike="noStrike" kern="1200" cap="none" spc="0" normalizeH="0" baseline="0" noProof="0">
                <a:ln>
                  <a:noFill/>
                </a:ln>
                <a:solidFill>
                  <a:srgbClr val="0070C0"/>
                </a:solidFill>
                <a:effectLst/>
                <a:uLnTx/>
                <a:uFillTx/>
                <a:latin typeface="Calibri" panose="020F0502020204030204"/>
                <a:ea typeface="+mn-ea"/>
                <a:cs typeface="+mn-cs"/>
              </a:rPr>
              <a:t>Si c’était à refaire,</a:t>
            </a:r>
            <a:r>
              <a:rPr kumimoji="0" lang="fr-FR" sz="2150" b="0" i="0" u="none" strike="noStrike" kern="1200" cap="none" spc="0" normalizeH="0" noProof="0">
                <a:ln>
                  <a:noFill/>
                </a:ln>
                <a:solidFill>
                  <a:srgbClr val="0070C0"/>
                </a:solidFill>
                <a:effectLst/>
                <a:uLnTx/>
                <a:uFillTx/>
                <a:latin typeface="Calibri" panose="020F0502020204030204"/>
                <a:ea typeface="+mn-ea"/>
                <a:cs typeface="+mn-cs"/>
              </a:rPr>
              <a:t> </a:t>
            </a:r>
            <a:r>
              <a:rPr kumimoji="0" lang="fr-FR" sz="2150" b="0" i="0" u="none" strike="noStrike" kern="1200" cap="none" spc="0" normalizeH="0" baseline="0" noProof="0">
                <a:ln>
                  <a:noFill/>
                </a:ln>
                <a:solidFill>
                  <a:srgbClr val="0070C0"/>
                </a:solidFill>
                <a:effectLst/>
                <a:uLnTx/>
                <a:uFillTx/>
                <a:latin typeface="Calibri" panose="020F0502020204030204"/>
                <a:ea typeface="+mn-ea"/>
                <a:cs typeface="+mn-cs"/>
              </a:rPr>
              <a:t>feriez-vous les choses différemment ? Pourquoi ?  </a:t>
            </a:r>
          </a:p>
        </p:txBody>
      </p:sp>
    </p:spTree>
    <p:extLst>
      <p:ext uri="{BB962C8B-B14F-4D97-AF65-F5344CB8AC3E}">
        <p14:creationId xmlns:p14="http://schemas.microsoft.com/office/powerpoint/2010/main" val="406880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latin typeface="KG Blank Space Solid"/>
              </a:rPr>
              <a:t>Temps 2 : repérer les compétences par scène </a:t>
            </a:r>
            <a:endParaRPr lang="fr-FR"/>
          </a:p>
        </p:txBody>
      </p:sp>
      <p:sp>
        <p:nvSpPr>
          <p:cNvPr id="3" name="Rectangle à coins arrondis 2"/>
          <p:cNvSpPr/>
          <p:nvPr/>
        </p:nvSpPr>
        <p:spPr>
          <a:xfrm>
            <a:off x="5490243" y="1550432"/>
            <a:ext cx="6336700" cy="45834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defTabSz="457200">
              <a:spcAft>
                <a:spcPts val="800"/>
              </a:spcAft>
              <a:buFont typeface="Arial" panose="020B0604020202020204" pitchFamily="34" charset="0"/>
              <a:buChar char="•"/>
              <a:defRPr/>
            </a:pPr>
            <a:r>
              <a:rPr lang="fr-FR" sz="1900" b="1">
                <a:solidFill>
                  <a:srgbClr val="0070C0"/>
                </a:solidFill>
                <a:latin typeface="Calibri" panose="020F0502020204030204"/>
              </a:rPr>
              <a:t>Individuellement </a:t>
            </a:r>
            <a:r>
              <a:rPr lang="fr-FR" sz="1900">
                <a:solidFill>
                  <a:srgbClr val="0070C0"/>
                </a:solidFill>
                <a:latin typeface="Calibri" panose="020F0502020204030204"/>
              </a:rPr>
              <a:t>remémorerez-vous les différents moments </a:t>
            </a:r>
            <a:r>
              <a:rPr kumimoji="0" lang="fr-FR" sz="1900" b="0" i="0" u="none" strike="noStrike" kern="1200" cap="none" spc="0" normalizeH="0" baseline="0" noProof="0">
                <a:ln>
                  <a:noFill/>
                </a:ln>
                <a:solidFill>
                  <a:srgbClr val="0070C0"/>
                </a:solidFill>
                <a:effectLst/>
                <a:uLnTx/>
                <a:uFillTx/>
                <a:latin typeface="Calibri" panose="020F0502020204030204"/>
                <a:ea typeface="+mn-ea"/>
                <a:cs typeface="+mn-cs"/>
              </a:rPr>
              <a:t>du scénario</a:t>
            </a:r>
            <a:r>
              <a:rPr lang="fr-FR" sz="1900">
                <a:solidFill>
                  <a:srgbClr val="0070C0"/>
                </a:solidFill>
                <a:latin typeface="Calibri" panose="020F0502020204030204"/>
              </a:rPr>
              <a:t> et associez pour chaque scène les compétences requises </a:t>
            </a:r>
            <a:r>
              <a:rPr lang="fr-FR" sz="1900" i="1">
                <a:solidFill>
                  <a:srgbClr val="0070C0"/>
                </a:solidFill>
                <a:latin typeface="Calibri" panose="020F0502020204030204"/>
              </a:rPr>
              <a:t>(vous pouvez-vous aider de la liste des compétences transverses fournie) </a:t>
            </a:r>
            <a:r>
              <a:rPr lang="fr-FR" sz="1900">
                <a:solidFill>
                  <a:srgbClr val="0070C0"/>
                </a:solidFill>
                <a:latin typeface="Calibri" panose="020F0502020204030204"/>
              </a:rPr>
              <a:t>&gt;</a:t>
            </a:r>
            <a:r>
              <a:rPr lang="fr-FR" sz="1900" i="1">
                <a:solidFill>
                  <a:srgbClr val="0070C0"/>
                </a:solidFill>
                <a:latin typeface="Calibri" panose="020F0502020204030204"/>
              </a:rPr>
              <a:t>10 minutes</a:t>
            </a:r>
            <a:r>
              <a:rPr lang="fr-FR" sz="1900">
                <a:solidFill>
                  <a:srgbClr val="0070C0"/>
                </a:solidFill>
                <a:latin typeface="Calibri" panose="020F0502020204030204"/>
              </a:rPr>
              <a:t> environ.</a:t>
            </a:r>
            <a:endParaRPr lang="fr-FR" sz="1900">
              <a:solidFill>
                <a:srgbClr val="0070C0"/>
              </a:solidFill>
              <a:latin typeface="Calibri" panose="020F0502020204030204"/>
              <a:ea typeface="Calibri"/>
              <a:cs typeface="Calibri"/>
            </a:endParaRPr>
          </a:p>
          <a:p>
            <a:pPr marL="285750" indent="-285750" defTabSz="457200">
              <a:spcAft>
                <a:spcPts val="800"/>
              </a:spcAft>
              <a:buFont typeface="Arial" panose="020B0604020202020204" pitchFamily="34" charset="0"/>
              <a:buChar char="•"/>
              <a:defRPr/>
            </a:pPr>
            <a:r>
              <a:rPr lang="fr-FR" sz="1900" b="1">
                <a:solidFill>
                  <a:srgbClr val="0070C0"/>
                </a:solidFill>
                <a:latin typeface="Calibri" panose="020F0502020204030204"/>
              </a:rPr>
              <a:t>Par groupe</a:t>
            </a:r>
            <a:r>
              <a:rPr lang="fr-FR" sz="1900">
                <a:solidFill>
                  <a:srgbClr val="0070C0"/>
                </a:solidFill>
                <a:latin typeface="Calibri" panose="020F0502020204030204"/>
              </a:rPr>
              <a:t> de 3 à 5, comparez les scènes vécues, notez les différences entre vos expériences et échangez sur les raisons de ces différences. </a:t>
            </a:r>
            <a:r>
              <a:rPr lang="fr-FR" sz="1900" i="1">
                <a:solidFill>
                  <a:srgbClr val="0070C0"/>
                </a:solidFill>
                <a:latin typeface="Calibri" panose="020F0502020204030204"/>
              </a:rPr>
              <a:t>&gt; 15 minutes</a:t>
            </a:r>
            <a:r>
              <a:rPr lang="fr-FR" sz="1900">
                <a:solidFill>
                  <a:srgbClr val="0070C0"/>
                </a:solidFill>
                <a:latin typeface="Calibri" panose="020F0502020204030204"/>
              </a:rPr>
              <a:t>.</a:t>
            </a:r>
          </a:p>
          <a:p>
            <a:pPr marL="285750" indent="-285750" defTabSz="457200">
              <a:spcAft>
                <a:spcPts val="800"/>
              </a:spcAft>
              <a:buFont typeface="Arial" panose="020B0604020202020204" pitchFamily="34" charset="0"/>
              <a:buChar char="•"/>
              <a:defRPr/>
            </a:pPr>
            <a:r>
              <a:rPr lang="fr-FR" sz="1900" b="1">
                <a:solidFill>
                  <a:srgbClr val="0070C0"/>
                </a:solidFill>
                <a:latin typeface="Calibri" panose="020F0502020204030204"/>
              </a:rPr>
              <a:t>Par groupe</a:t>
            </a:r>
            <a:r>
              <a:rPr kumimoji="0" lang="fr-FR" sz="1900" b="0" i="0" u="none" strike="noStrike" kern="1200" cap="none" spc="0" normalizeH="0" baseline="0" noProof="0">
                <a:ln>
                  <a:noFill/>
                </a:ln>
                <a:solidFill>
                  <a:srgbClr val="0070C0"/>
                </a:solidFill>
                <a:effectLst/>
                <a:uLnTx/>
                <a:uFillTx/>
                <a:latin typeface="Calibri" panose="020F0502020204030204"/>
                <a:ea typeface="+mn-ea"/>
                <a:cs typeface="+mn-cs"/>
              </a:rPr>
              <a:t> </a:t>
            </a:r>
            <a:r>
              <a:rPr lang="fr-FR" sz="1900">
                <a:solidFill>
                  <a:srgbClr val="0070C0"/>
                </a:solidFill>
                <a:latin typeface="Calibri" panose="020F0502020204030204"/>
              </a:rPr>
              <a:t>créez un poster qui retrace les différentes scènes du scénario et softs </a:t>
            </a:r>
            <a:r>
              <a:rPr lang="fr-FR" sz="1900" err="1">
                <a:solidFill>
                  <a:srgbClr val="0070C0"/>
                </a:solidFill>
                <a:latin typeface="Calibri" panose="020F0502020204030204"/>
              </a:rPr>
              <a:t>skills</a:t>
            </a:r>
            <a:r>
              <a:rPr lang="fr-FR" sz="1900">
                <a:solidFill>
                  <a:srgbClr val="0070C0"/>
                </a:solidFill>
                <a:latin typeface="Calibri" panose="020F0502020204030204"/>
              </a:rPr>
              <a:t> associées.</a:t>
            </a:r>
            <a:endParaRPr lang="en-US" sz="1900">
              <a:solidFill>
                <a:srgbClr val="0070C0"/>
              </a:solidFill>
              <a:latin typeface="Calibri" panose="020F0502020204030204"/>
            </a:endParaRPr>
          </a:p>
          <a:p>
            <a:pPr marL="285750" indent="-285750" defTabSz="457200">
              <a:spcAft>
                <a:spcPts val="800"/>
              </a:spcAft>
              <a:buFont typeface="Arial" panose="020B0604020202020204" pitchFamily="34" charset="0"/>
              <a:buChar char="•"/>
              <a:defRPr/>
            </a:pPr>
            <a:r>
              <a:rPr lang="fr-FR" sz="1900">
                <a:solidFill>
                  <a:srgbClr val="0070C0"/>
                </a:solidFill>
                <a:latin typeface="Calibri" panose="020F0502020204030204"/>
              </a:rPr>
              <a:t>Ces posters sont ensuite présentés en </a:t>
            </a:r>
            <a:r>
              <a:rPr lang="fr-FR" sz="1900" b="1">
                <a:solidFill>
                  <a:srgbClr val="0070C0"/>
                </a:solidFill>
                <a:latin typeface="Calibri" panose="020F0502020204030204"/>
              </a:rPr>
              <a:t>plénière</a:t>
            </a:r>
            <a:r>
              <a:rPr lang="fr-FR" sz="1900">
                <a:solidFill>
                  <a:srgbClr val="0070C0"/>
                </a:solidFill>
                <a:latin typeface="Calibri" panose="020F0502020204030204"/>
              </a:rPr>
              <a:t>.</a:t>
            </a:r>
            <a:endParaRPr lang="fr-FR" sz="1900">
              <a:solidFill>
                <a:srgbClr val="0070C0"/>
              </a:solidFill>
              <a:ea typeface="+mn-ea"/>
              <a:cs typeface="+mn-cs"/>
            </a:endParaRPr>
          </a:p>
        </p:txBody>
      </p:sp>
      <p:pic>
        <p:nvPicPr>
          <p:cNvPr id="7" name="Image 6" descr="Une image contenant personne, Visage humain, habits, intérieur&#10;&#10;Description générée automatiquement">
            <a:extLst>
              <a:ext uri="{FF2B5EF4-FFF2-40B4-BE49-F238E27FC236}">
                <a16:creationId xmlns:a16="http://schemas.microsoft.com/office/drawing/2014/main" id="{52302185-9171-4993-B346-9E0118A9EA6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7641" y="1545499"/>
            <a:ext cx="2594695" cy="2594695"/>
          </a:xfrm>
          <a:prstGeom prst="rect">
            <a:avLst/>
          </a:prstGeom>
          <a:ln>
            <a:noFill/>
          </a:ln>
          <a:effectLst/>
        </p:spPr>
      </p:pic>
      <p:pic>
        <p:nvPicPr>
          <p:cNvPr id="4" name="Image 3" descr="Une image contenant personne, habits, Visage humain, intérieur&#10;&#10;Description générée automatiquement">
            <a:extLst>
              <a:ext uri="{FF2B5EF4-FFF2-40B4-BE49-F238E27FC236}">
                <a16:creationId xmlns:a16="http://schemas.microsoft.com/office/drawing/2014/main" id="{B628EF7B-32E7-368E-864B-5FDFA3C203E4}"/>
              </a:ext>
            </a:extLst>
          </p:cNvPr>
          <p:cNvPicPr>
            <a:picLocks noChangeAspect="1"/>
          </p:cNvPicPr>
          <p:nvPr/>
        </p:nvPicPr>
        <p:blipFill rotWithShape="1">
          <a:blip r:embed="rId4"/>
          <a:srcRect l="4780" t="6603" r="5453" b="6051"/>
          <a:stretch/>
        </p:blipFill>
        <p:spPr>
          <a:xfrm>
            <a:off x="2350529" y="3429000"/>
            <a:ext cx="2594695" cy="2524715"/>
          </a:xfrm>
          <a:prstGeom prst="rect">
            <a:avLst/>
          </a:prstGeom>
          <a:ln>
            <a:noFill/>
          </a:ln>
          <a:effectLst/>
        </p:spPr>
      </p:pic>
      <p:sp>
        <p:nvSpPr>
          <p:cNvPr id="5" name="Espace réservé du numéro de diapositive 4">
            <a:extLst>
              <a:ext uri="{FF2B5EF4-FFF2-40B4-BE49-F238E27FC236}">
                <a16:creationId xmlns:a16="http://schemas.microsoft.com/office/drawing/2014/main" id="{BF14AF56-15B4-D30E-1FED-51275A26330E}"/>
              </a:ext>
            </a:extLst>
          </p:cNvPr>
          <p:cNvSpPr>
            <a:spLocks noGrp="1"/>
          </p:cNvSpPr>
          <p:nvPr>
            <p:ph type="sldNum" sz="quarter" idx="4"/>
          </p:nvPr>
        </p:nvSpPr>
        <p:spPr/>
        <p:txBody>
          <a:bodyPr/>
          <a:lstStyle/>
          <a:p>
            <a:fld id="{5033D1C2-823B-4BB8-A694-E9452FC947B3}" type="slidenum">
              <a:rPr lang="fr-FR" smtClean="0"/>
              <a:t>33</a:t>
            </a:fld>
            <a:endParaRPr lang="fr-FR"/>
          </a:p>
        </p:txBody>
      </p:sp>
    </p:spTree>
    <p:extLst>
      <p:ext uri="{BB962C8B-B14F-4D97-AF65-F5344CB8AC3E}">
        <p14:creationId xmlns:p14="http://schemas.microsoft.com/office/powerpoint/2010/main" val="1032060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Temps 3 : liens avec vos propres expériences</a:t>
            </a:r>
          </a:p>
        </p:txBody>
      </p:sp>
      <p:sp>
        <p:nvSpPr>
          <p:cNvPr id="3" name="Rectangle à coins arrondis 2"/>
          <p:cNvSpPr/>
          <p:nvPr/>
        </p:nvSpPr>
        <p:spPr>
          <a:xfrm>
            <a:off x="348343" y="1683658"/>
            <a:ext cx="6168571" cy="479943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defTabSz="457200">
              <a:spcAft>
                <a:spcPts val="800"/>
              </a:spcAft>
              <a:buFont typeface="Arial" panose="020B0604020202020204" pitchFamily="34" charset="0"/>
              <a:buChar char="•"/>
              <a:defRPr/>
            </a:pPr>
            <a:r>
              <a:rPr lang="fr-FR" sz="2100">
                <a:solidFill>
                  <a:srgbClr val="0070C0"/>
                </a:solidFill>
                <a:latin typeface="Calibri" panose="020F0502020204030204"/>
                <a:cs typeface="Calibri"/>
              </a:rPr>
              <a:t>Quelles compétences, quels éléments du scénario retenez-vous ? Lesquels vous semblent utiles à vous remémorer pour votre futur emploi ? </a:t>
            </a:r>
          </a:p>
          <a:p>
            <a:pPr marL="342900" indent="-342900" defTabSz="457200">
              <a:spcAft>
                <a:spcPts val="800"/>
              </a:spcAft>
              <a:buFont typeface="Arial" panose="020B0604020202020204" pitchFamily="34" charset="0"/>
              <a:buChar char="•"/>
              <a:defRPr/>
            </a:pPr>
            <a:endParaRPr lang="en-US" sz="2100">
              <a:solidFill>
                <a:srgbClr val="0070C0"/>
              </a:solidFill>
              <a:latin typeface="Calibri" panose="020F0502020204030204"/>
              <a:cs typeface="Calibri"/>
            </a:endParaRPr>
          </a:p>
          <a:p>
            <a:pPr marL="342900" indent="-342900" defTabSz="457200">
              <a:spcAft>
                <a:spcPts val="800"/>
              </a:spcAft>
              <a:buFont typeface="Arial" panose="020B0604020202020204" pitchFamily="34" charset="0"/>
              <a:buChar char="•"/>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A quels moments dans votre vie, dans votre travail à l’école vous pensez utiliser ces compétences ? Illustrez d’exemples.</a:t>
            </a:r>
          </a:p>
          <a:p>
            <a:pPr defTabSz="457200">
              <a:spcAft>
                <a:spcPts val="800"/>
              </a:spcAft>
              <a:defRPr/>
            </a:pPr>
            <a:endPar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lang="fr-FR" sz="2100" b="0" i="0" u="none" strike="noStrike" kern="1200" cap="none" spc="0" normalizeH="0" baseline="0" noProof="0" err="1">
                <a:ln>
                  <a:noFill/>
                </a:ln>
                <a:solidFill>
                  <a:srgbClr val="0070C0"/>
                </a:solidFill>
                <a:effectLst/>
                <a:uLnTx/>
                <a:uFillTx/>
                <a:latin typeface="Calibri" panose="020F0502020204030204"/>
                <a:cs typeface="Calibri"/>
              </a:rPr>
              <a:t>Projete</a:t>
            </a:r>
            <a:r>
              <a:rPr lang="fr-FR" sz="2100">
                <a:solidFill>
                  <a:srgbClr val="0070C0"/>
                </a:solidFill>
                <a:latin typeface="Calibri" panose="020F0502020204030204"/>
                <a:cs typeface="Calibri"/>
              </a:rPr>
              <a:t>z-vous dans votre futur emploi et imaginez les soft </a:t>
            </a:r>
            <a:r>
              <a:rPr lang="fr-FR" sz="2100" err="1">
                <a:solidFill>
                  <a:srgbClr val="0070C0"/>
                </a:solidFill>
                <a:latin typeface="Calibri" panose="020F0502020204030204"/>
                <a:cs typeface="Calibri"/>
              </a:rPr>
              <a:t>skills</a:t>
            </a:r>
            <a:r>
              <a:rPr lang="fr-FR" sz="2100">
                <a:solidFill>
                  <a:srgbClr val="0070C0"/>
                </a:solidFill>
                <a:latin typeface="Calibri" panose="020F0502020204030204"/>
                <a:cs typeface="Calibri"/>
              </a:rPr>
              <a:t> dont vous auriez besoin.</a:t>
            </a:r>
            <a:endParaRPr lang="fr-FR" sz="2100" b="0" i="0" u="none" strike="noStrike" kern="1200" cap="none" spc="0" normalizeH="0" baseline="0" noProof="0">
              <a:ln>
                <a:noFill/>
              </a:ln>
              <a:solidFill>
                <a:srgbClr val="0070C0"/>
              </a:solidFill>
              <a:effectLst/>
              <a:uLnTx/>
              <a:uFillTx/>
              <a:latin typeface="Calibri" panose="020F0502020204030204"/>
              <a:cs typeface="Calibri"/>
            </a:endParaRPr>
          </a:p>
        </p:txBody>
      </p:sp>
      <p:pic>
        <p:nvPicPr>
          <p:cNvPr id="4" name="Imag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17454" y="1814286"/>
            <a:ext cx="5474546" cy="4260347"/>
          </a:xfrm>
          <a:prstGeom prst="rect">
            <a:avLst/>
          </a:prstGeom>
          <a:ln>
            <a:noFill/>
          </a:ln>
        </p:spPr>
      </p:pic>
      <p:sp>
        <p:nvSpPr>
          <p:cNvPr id="5" name="Espace réservé du numéro de diapositive 4">
            <a:extLst>
              <a:ext uri="{FF2B5EF4-FFF2-40B4-BE49-F238E27FC236}">
                <a16:creationId xmlns:a16="http://schemas.microsoft.com/office/drawing/2014/main" id="{B4E7F61E-EE33-F2AA-3D7C-B7F6CFD6899A}"/>
              </a:ext>
            </a:extLst>
          </p:cNvPr>
          <p:cNvSpPr>
            <a:spLocks noGrp="1"/>
          </p:cNvSpPr>
          <p:nvPr>
            <p:ph type="sldNum" sz="quarter" idx="4"/>
          </p:nvPr>
        </p:nvSpPr>
        <p:spPr/>
        <p:txBody>
          <a:bodyPr/>
          <a:lstStyle/>
          <a:p>
            <a:fld id="{5033D1C2-823B-4BB8-A694-E9452FC947B3}" type="slidenum">
              <a:rPr lang="fr-FR" smtClean="0"/>
              <a:t>34</a:t>
            </a:fld>
            <a:endParaRPr lang="fr-FR"/>
          </a:p>
        </p:txBody>
      </p:sp>
    </p:spTree>
    <p:extLst>
      <p:ext uri="{BB962C8B-B14F-4D97-AF65-F5344CB8AC3E}">
        <p14:creationId xmlns:p14="http://schemas.microsoft.com/office/powerpoint/2010/main" val="38793518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Questions réponses ? </a:t>
            </a: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3400" y="944664"/>
            <a:ext cx="3865199" cy="4968671"/>
          </a:xfrm>
          <a:prstGeom prst="rect">
            <a:avLst/>
          </a:prstGeom>
        </p:spPr>
      </p:pic>
      <p:sp>
        <p:nvSpPr>
          <p:cNvPr id="4" name="Espace réservé du numéro de diapositive 3">
            <a:extLst>
              <a:ext uri="{FF2B5EF4-FFF2-40B4-BE49-F238E27FC236}">
                <a16:creationId xmlns:a16="http://schemas.microsoft.com/office/drawing/2014/main" id="{5DE5F0A1-9E2C-D3F4-AC4E-282EE534DC41}"/>
              </a:ext>
            </a:extLst>
          </p:cNvPr>
          <p:cNvSpPr>
            <a:spLocks noGrp="1"/>
          </p:cNvSpPr>
          <p:nvPr>
            <p:ph type="sldNum" sz="quarter" idx="4"/>
          </p:nvPr>
        </p:nvSpPr>
        <p:spPr/>
        <p:txBody>
          <a:bodyPr/>
          <a:lstStyle/>
          <a:p>
            <a:fld id="{5033D1C2-823B-4BB8-A694-E9452FC947B3}" type="slidenum">
              <a:rPr lang="fr-FR" smtClean="0"/>
              <a:t>35</a:t>
            </a:fld>
            <a:endParaRPr lang="fr-FR"/>
          </a:p>
        </p:txBody>
      </p:sp>
    </p:spTree>
    <p:extLst>
      <p:ext uri="{BB962C8B-B14F-4D97-AF65-F5344CB8AC3E}">
        <p14:creationId xmlns:p14="http://schemas.microsoft.com/office/powerpoint/2010/main" val="387118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Merci !</a:t>
            </a: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059" y="1801227"/>
            <a:ext cx="9339881" cy="3255546"/>
          </a:xfrm>
          <a:prstGeom prst="rect">
            <a:avLst/>
          </a:prstGeom>
        </p:spPr>
      </p:pic>
      <p:sp>
        <p:nvSpPr>
          <p:cNvPr id="4" name="Espace réservé du numéro de diapositive 3">
            <a:extLst>
              <a:ext uri="{FF2B5EF4-FFF2-40B4-BE49-F238E27FC236}">
                <a16:creationId xmlns:a16="http://schemas.microsoft.com/office/drawing/2014/main" id="{C1E416C6-7FF2-0979-8F54-D3D019AA7B13}"/>
              </a:ext>
            </a:extLst>
          </p:cNvPr>
          <p:cNvSpPr>
            <a:spLocks noGrp="1"/>
          </p:cNvSpPr>
          <p:nvPr>
            <p:ph type="sldNum" sz="quarter" idx="4"/>
          </p:nvPr>
        </p:nvSpPr>
        <p:spPr/>
        <p:txBody>
          <a:bodyPr/>
          <a:lstStyle/>
          <a:p>
            <a:fld id="{5033D1C2-823B-4BB8-A694-E9452FC947B3}" type="slidenum">
              <a:rPr lang="fr-FR" smtClean="0"/>
              <a:t>36</a:t>
            </a:fld>
            <a:endParaRPr lang="fr-FR"/>
          </a:p>
        </p:txBody>
      </p:sp>
    </p:spTree>
    <p:extLst>
      <p:ext uri="{BB962C8B-B14F-4D97-AF65-F5344CB8AC3E}">
        <p14:creationId xmlns:p14="http://schemas.microsoft.com/office/powerpoint/2010/main" val="1139574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1. </a:t>
            </a:r>
            <a:r>
              <a:rPr lang="fr-FR" cap="none"/>
              <a:t>Présentation  de la séance</a:t>
            </a:r>
            <a:endParaRPr lang="fr-FR"/>
          </a:p>
        </p:txBody>
      </p:sp>
    </p:spTree>
    <p:extLst>
      <p:ext uri="{BB962C8B-B14F-4D97-AF65-F5344CB8AC3E}">
        <p14:creationId xmlns:p14="http://schemas.microsoft.com/office/powerpoint/2010/main" val="1325293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1CD81A2A-6ED4-4EF4-A14C-912D31E148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Titre 2"/>
          <p:cNvSpPr>
            <a:spLocks noGrp="1"/>
          </p:cNvSpPr>
          <p:nvPr>
            <p:ph type="title"/>
          </p:nvPr>
        </p:nvSpPr>
        <p:spPr>
          <a:xfrm>
            <a:off x="523766" y="365125"/>
            <a:ext cx="6525218" cy="2170048"/>
          </a:xfrm>
        </p:spPr>
        <p:txBody>
          <a:bodyPr vert="horz" lIns="91440" tIns="45720" rIns="91440" bIns="45720" rtlCol="0" anchor="ctr">
            <a:noAutofit/>
          </a:bodyPr>
          <a:lstStyle/>
          <a:p>
            <a:r>
              <a:rPr lang="en-US" sz="3600" b="0" kern="1200">
                <a:latin typeface="KG Blank Space Solid" panose="02000000000000000000" pitchFamily="2" charset="77"/>
              </a:rPr>
              <a:t>Soft Skills pour les métiers de </a:t>
            </a:r>
            <a:r>
              <a:rPr lang="en-US" sz="3600" b="0" kern="1200" err="1">
                <a:latin typeface="KG Blank Space Solid" panose="02000000000000000000" pitchFamily="2" charset="77"/>
              </a:rPr>
              <a:t>l’énergie</a:t>
            </a:r>
            <a:endParaRPr lang="en-US" sz="3600" b="0" kern="1200">
              <a:latin typeface="KG Blank Space Solid" panose="02000000000000000000" pitchFamily="2" charset="77"/>
            </a:endParaRPr>
          </a:p>
        </p:txBody>
      </p:sp>
      <p:sp>
        <p:nvSpPr>
          <p:cNvPr id="31" name="Freeform: Shape 30">
            <a:extLst>
              <a:ext uri="{FF2B5EF4-FFF2-40B4-BE49-F238E27FC236}">
                <a16:creationId xmlns:a16="http://schemas.microsoft.com/office/drawing/2014/main" id="{1661932C-CA15-4E17-B115-FAE7CBEE4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Rectangle à coins arrondis 3"/>
          <p:cNvSpPr/>
          <p:nvPr/>
        </p:nvSpPr>
        <p:spPr>
          <a:xfrm>
            <a:off x="409870" y="3107010"/>
            <a:ext cx="5860138" cy="16743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algn="ctr">
              <a:lnSpc>
                <a:spcPct val="90000"/>
              </a:lnSpc>
              <a:spcAft>
                <a:spcPts val="800"/>
              </a:spcAft>
              <a:defRPr/>
            </a:pPr>
            <a:r>
              <a:rPr kumimoji="0" lang="fr-FR" sz="2000" b="0" i="0" u="none" strike="noStrike" cap="none" spc="0" normalizeH="0" baseline="0">
                <a:ln>
                  <a:noFill/>
                </a:ln>
                <a:solidFill>
                  <a:schemeClr val="bg1"/>
                </a:solidFill>
                <a:effectLst/>
                <a:uLnTx/>
                <a:uFillTx/>
                <a:latin typeface="Calibri"/>
                <a:ea typeface="Calibri"/>
                <a:cs typeface="Calibri"/>
              </a:rPr>
              <a:t>Ce module </a:t>
            </a:r>
            <a:r>
              <a:rPr lang="fr-FR" sz="2000">
                <a:solidFill>
                  <a:schemeClr val="bg1"/>
                </a:solidFill>
                <a:latin typeface="Calibri"/>
                <a:ea typeface="Calibri"/>
                <a:cs typeface="Calibri"/>
              </a:rPr>
              <a:t>a</a:t>
            </a:r>
            <a:r>
              <a:rPr kumimoji="0" lang="fr-FR" sz="2000" b="0" i="0" u="none" strike="noStrike" cap="none" spc="0" normalizeH="0" baseline="0">
                <a:ln>
                  <a:noFill/>
                </a:ln>
                <a:solidFill>
                  <a:schemeClr val="bg1"/>
                </a:solidFill>
                <a:effectLst/>
                <a:uLnTx/>
                <a:uFillTx/>
                <a:latin typeface="Calibri"/>
                <a:ea typeface="Calibri"/>
                <a:cs typeface="Calibri"/>
              </a:rPr>
              <a:t> été conçu en </a:t>
            </a:r>
            <a:r>
              <a:rPr kumimoji="0" lang="fr-FR" sz="2000" b="1" i="0" u="none" strike="noStrike" cap="none" spc="0" normalizeH="0" baseline="0">
                <a:ln>
                  <a:noFill/>
                </a:ln>
                <a:solidFill>
                  <a:schemeClr val="bg1"/>
                </a:solidFill>
                <a:effectLst/>
                <a:uLnTx/>
                <a:uFillTx/>
                <a:latin typeface="Calibri"/>
                <a:ea typeface="Calibri"/>
                <a:cs typeface="Calibri"/>
              </a:rPr>
              <a:t>collaboration</a:t>
            </a:r>
            <a:r>
              <a:rPr kumimoji="0" lang="fr-FR" sz="2000" b="0" i="0" u="none" strike="noStrike" cap="none" spc="0" normalizeH="0" baseline="0">
                <a:ln>
                  <a:noFill/>
                </a:ln>
                <a:solidFill>
                  <a:schemeClr val="bg1"/>
                </a:solidFill>
                <a:effectLst/>
                <a:uLnTx/>
                <a:uFillTx/>
                <a:latin typeface="Calibri"/>
                <a:ea typeface="Calibri"/>
                <a:cs typeface="Calibri"/>
              </a:rPr>
              <a:t> avec des professionnels du secteur de l’énergie dans</a:t>
            </a:r>
            <a:r>
              <a:rPr lang="fr-FR" sz="2000">
                <a:solidFill>
                  <a:schemeClr val="bg1"/>
                </a:solidFill>
                <a:latin typeface="Calibri"/>
                <a:ea typeface="Calibri"/>
                <a:cs typeface="Calibri"/>
              </a:rPr>
              <a:t> </a:t>
            </a:r>
            <a:r>
              <a:rPr kumimoji="0" lang="fr-FR" sz="2000" b="0" i="0" u="none" strike="noStrike" cap="none" spc="0" normalizeH="0" baseline="0">
                <a:ln>
                  <a:noFill/>
                </a:ln>
                <a:solidFill>
                  <a:schemeClr val="bg1"/>
                </a:solidFill>
                <a:effectLst/>
                <a:uLnTx/>
                <a:uFillTx/>
                <a:latin typeface="Calibri"/>
                <a:ea typeface="Calibri"/>
                <a:cs typeface="Calibri"/>
              </a:rPr>
              <a:t>le cadre de la </a:t>
            </a:r>
            <a:r>
              <a:rPr kumimoji="0" lang="fr-FR" sz="2000" i="1" u="none" strike="noStrike" cap="none" spc="0" normalizeH="0" baseline="0">
                <a:ln>
                  <a:noFill/>
                </a:ln>
                <a:solidFill>
                  <a:schemeClr val="bg1"/>
                </a:solidFill>
                <a:effectLst/>
                <a:uLnTx/>
                <a:uFillTx/>
                <a:latin typeface="Calibri"/>
                <a:ea typeface="Calibri"/>
                <a:cs typeface="Calibri"/>
              </a:rPr>
              <a:t>Fabrique des Compétence </a:t>
            </a:r>
            <a:r>
              <a:rPr kumimoji="0" lang="fr-FR" sz="2000" b="0" i="0" u="none" strike="noStrike" cap="none" spc="0" normalizeH="0" baseline="0">
                <a:ln>
                  <a:noFill/>
                </a:ln>
                <a:solidFill>
                  <a:schemeClr val="bg1"/>
                </a:solidFill>
                <a:effectLst/>
                <a:uLnTx/>
                <a:uFillTx/>
                <a:latin typeface="Calibri"/>
                <a:ea typeface="Calibri"/>
                <a:cs typeface="Calibri"/>
              </a:rPr>
              <a:t>du </a:t>
            </a:r>
            <a:r>
              <a:rPr kumimoji="0" lang="fr-FR" sz="2000" i="1" u="none" strike="noStrike" cap="none" spc="0" normalizeH="0" baseline="0">
                <a:ln>
                  <a:noFill/>
                </a:ln>
                <a:solidFill>
                  <a:schemeClr val="bg1"/>
                </a:solidFill>
                <a:effectLst/>
                <a:uLnTx/>
                <a:uFillTx/>
                <a:latin typeface="Calibri"/>
                <a:ea typeface="Calibri"/>
                <a:cs typeface="Calibri"/>
              </a:rPr>
              <a:t>PIA</a:t>
            </a:r>
            <a:r>
              <a:rPr kumimoji="0" lang="fr-FR" sz="2000" b="1" i="0" u="none" strike="noStrike" cap="none" spc="0" normalizeH="0" baseline="0">
                <a:ln>
                  <a:noFill/>
                </a:ln>
                <a:solidFill>
                  <a:schemeClr val="bg1"/>
                </a:solidFill>
                <a:effectLst/>
                <a:uLnTx/>
                <a:uFillTx/>
                <a:latin typeface="Calibri"/>
                <a:ea typeface="Calibri"/>
                <a:cs typeface="Calibri"/>
              </a:rPr>
              <a:t> </a:t>
            </a:r>
            <a:r>
              <a:rPr kumimoji="0" lang="fr-FR" sz="2000" b="0" i="1" u="none" strike="noStrike" cap="none" spc="0" normalizeH="0" baseline="0">
                <a:ln>
                  <a:noFill/>
                </a:ln>
                <a:solidFill>
                  <a:schemeClr val="bg1"/>
                </a:solidFill>
                <a:effectLst/>
                <a:uLnTx/>
                <a:uFillTx/>
                <a:latin typeface="Calibri"/>
                <a:ea typeface="Calibri"/>
                <a:cs typeface="Calibri"/>
              </a:rPr>
              <a:t>Smart Energy </a:t>
            </a:r>
            <a:r>
              <a:rPr kumimoji="0" lang="fr-FR" sz="2000" i="1" u="none" strike="noStrike" cap="none" spc="0" normalizeH="0" baseline="0" err="1">
                <a:ln>
                  <a:noFill/>
                </a:ln>
                <a:solidFill>
                  <a:schemeClr val="bg1"/>
                </a:solidFill>
                <a:effectLst/>
                <a:uLnTx/>
                <a:uFillTx/>
                <a:latin typeface="Calibri"/>
                <a:ea typeface="Calibri"/>
                <a:cs typeface="Calibri"/>
              </a:rPr>
              <a:t>Systems</a:t>
            </a:r>
            <a:r>
              <a:rPr kumimoji="0" lang="fr-FR" sz="2000" i="1" u="none" strike="noStrike" cap="none" spc="0" normalizeH="0" baseline="0">
                <a:ln>
                  <a:noFill/>
                </a:ln>
                <a:solidFill>
                  <a:schemeClr val="bg1"/>
                </a:solidFill>
                <a:effectLst/>
                <a:uLnTx/>
                <a:uFillTx/>
                <a:latin typeface="Calibri"/>
                <a:ea typeface="Calibri"/>
                <a:cs typeface="Calibri"/>
              </a:rPr>
              <a:t> Campus</a:t>
            </a:r>
            <a:r>
              <a:rPr kumimoji="0" lang="fr-FR" sz="2000" b="1" i="0" u="none" strike="noStrike" cap="none" spc="0" normalizeH="0" baseline="0">
                <a:ln>
                  <a:noFill/>
                </a:ln>
                <a:solidFill>
                  <a:schemeClr val="bg1"/>
                </a:solidFill>
                <a:effectLst/>
                <a:uLnTx/>
                <a:uFillTx/>
                <a:latin typeface="Calibri"/>
                <a:ea typeface="Calibri"/>
                <a:cs typeface="Calibri"/>
              </a:rPr>
              <a:t>.</a:t>
            </a:r>
            <a:endParaRPr kumimoji="0" lang="fr-FR" sz="2000" b="0" i="0" u="none" strike="noStrike" cap="none" spc="0" normalizeH="0" baseline="0">
              <a:ln>
                <a:noFill/>
              </a:ln>
              <a:solidFill>
                <a:schemeClr val="bg1"/>
              </a:solidFill>
              <a:effectLst/>
              <a:uLnTx/>
              <a:uFillTx/>
              <a:latin typeface="Calibri"/>
              <a:ea typeface="Calibri"/>
              <a:cs typeface="Calibri"/>
            </a:endParaRPr>
          </a:p>
        </p:txBody>
      </p:sp>
      <p:sp>
        <p:nvSpPr>
          <p:cNvPr id="33" name="Oval 32">
            <a:extLst>
              <a:ext uri="{FF2B5EF4-FFF2-40B4-BE49-F238E27FC236}">
                <a16:creationId xmlns:a16="http://schemas.microsoft.com/office/drawing/2014/main" id="{8590ADD5-9383-4D3D-9047-3DA2593CC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540822" cy="540822"/>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Course automobile">
            <a:extLst>
              <a:ext uri="{FF2B5EF4-FFF2-40B4-BE49-F238E27FC236}">
                <a16:creationId xmlns:a16="http://schemas.microsoft.com/office/drawing/2014/main" id="{0AD6A4C1-F1CF-489E-0E87-DC8602ACFCD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7184" y="1216485"/>
            <a:ext cx="3781051" cy="3781051"/>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sp>
        <p:nvSpPr>
          <p:cNvPr id="35" name="Freeform: Shape 34">
            <a:extLst>
              <a:ext uri="{FF2B5EF4-FFF2-40B4-BE49-F238E27FC236}">
                <a16:creationId xmlns:a16="http://schemas.microsoft.com/office/drawing/2014/main" id="{DABE3E45-88CF-45D8-8D40-C773324D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37" name="Straight Connector 36">
            <a:extLst>
              <a:ext uri="{FF2B5EF4-FFF2-40B4-BE49-F238E27FC236}">
                <a16:creationId xmlns:a16="http://schemas.microsoft.com/office/drawing/2014/main" id="{49CD1692-827B-4C8D-B4A1-134FD04CF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39" name="Freeform: Shape 38">
            <a:extLst>
              <a:ext uri="{FF2B5EF4-FFF2-40B4-BE49-F238E27FC236}">
                <a16:creationId xmlns:a16="http://schemas.microsoft.com/office/drawing/2014/main" id="{B91ECDA9-56DC-4270-8F33-01C5637B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6580"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5F47824-961D-465D-84F9-EAE11BC61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3" name="Freeform: Shape 42">
            <a:extLst>
              <a:ext uri="{FF2B5EF4-FFF2-40B4-BE49-F238E27FC236}">
                <a16:creationId xmlns:a16="http://schemas.microsoft.com/office/drawing/2014/main" id="{FEC9DA3E-C1D7-472D-B7C0-F71AE41FB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 name="Espace réservé du numéro de diapositive 1">
            <a:extLst>
              <a:ext uri="{FF2B5EF4-FFF2-40B4-BE49-F238E27FC236}">
                <a16:creationId xmlns:a16="http://schemas.microsoft.com/office/drawing/2014/main" id="{BCD08F6E-8535-3515-E17D-C9847D34776B}"/>
              </a:ext>
            </a:extLst>
          </p:cNvPr>
          <p:cNvSpPr>
            <a:spLocks noGrp="1"/>
          </p:cNvSpPr>
          <p:nvPr>
            <p:ph type="sldNum" sz="quarter" idx="4"/>
          </p:nvPr>
        </p:nvSpPr>
        <p:spPr/>
        <p:txBody>
          <a:bodyPr/>
          <a:lstStyle/>
          <a:p>
            <a:fld id="{5033D1C2-823B-4BB8-A694-E9452FC947B3}" type="slidenum">
              <a:rPr lang="fr-FR" smtClean="0"/>
              <a:t>4</a:t>
            </a:fld>
            <a:endParaRPr lang="fr-FR"/>
          </a:p>
        </p:txBody>
      </p:sp>
    </p:spTree>
    <p:extLst>
      <p:ext uri="{BB962C8B-B14F-4D97-AF65-F5344CB8AC3E}">
        <p14:creationId xmlns:p14="http://schemas.microsoft.com/office/powerpoint/2010/main" val="1751886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5" name="Arc 34">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re 1"/>
          <p:cNvSpPr>
            <a:spLocks noGrp="1"/>
          </p:cNvSpPr>
          <p:nvPr>
            <p:ph type="title"/>
          </p:nvPr>
        </p:nvSpPr>
        <p:spPr>
          <a:xfrm>
            <a:off x="5016469" y="479613"/>
            <a:ext cx="6174828" cy="1325563"/>
          </a:xfrm>
        </p:spPr>
        <p:txBody>
          <a:bodyPr vert="horz" lIns="91440" tIns="45720" rIns="91440" bIns="45720" rtlCol="0" anchor="ctr">
            <a:normAutofit/>
          </a:bodyPr>
          <a:lstStyle/>
          <a:p>
            <a:r>
              <a:rPr lang="fr-FR" sz="3600" b="0" kern="1200">
                <a:latin typeface="KG Blank Space Solid" panose="02000000000000000000" pitchFamily="2" charset="77"/>
              </a:rPr>
              <a:t>Objectifs</a:t>
            </a:r>
            <a:r>
              <a:rPr lang="en-US" sz="3600" b="0" kern="1200">
                <a:latin typeface="KG Blank Space Solid" panose="02000000000000000000" pitchFamily="2" charset="77"/>
              </a:rPr>
              <a:t> de la séance</a:t>
            </a:r>
          </a:p>
        </p:txBody>
      </p:sp>
      <p:sp>
        <p:nvSpPr>
          <p:cNvPr id="36" name="Freeform: Shape 25">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7" name="Image 16"/>
          <p:cNvPicPr>
            <a:picLocks noChangeAspect="1"/>
          </p:cNvPicPr>
          <p:nvPr/>
        </p:nvPicPr>
        <p:blipFill rotWithShape="1">
          <a:blip r:embed="rId3" cstate="screen">
            <a:extLst>
              <a:ext uri="{28A0092B-C50C-407E-A947-70E740481C1C}">
                <a14:useLocalDpi xmlns:a14="http://schemas.microsoft.com/office/drawing/2010/main"/>
              </a:ext>
            </a:extLst>
          </a:blip>
          <a:srcRect l="9734"/>
          <a:stretch/>
        </p:blipFill>
        <p:spPr>
          <a:xfrm>
            <a:off x="709041" y="1677355"/>
            <a:ext cx="3256540" cy="4152765"/>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Rectangle à coins arrondis 13">
            <a:extLst>
              <a:ext uri="{FF2B5EF4-FFF2-40B4-BE49-F238E27FC236}">
                <a16:creationId xmlns:a16="http://schemas.microsoft.com/office/drawing/2014/main" id="{41B64511-AF29-FDD5-60E5-59B861554048}"/>
              </a:ext>
            </a:extLst>
          </p:cNvPr>
          <p:cNvSpPr/>
          <p:nvPr/>
        </p:nvSpPr>
        <p:spPr>
          <a:xfrm>
            <a:off x="4370400" y="2006762"/>
            <a:ext cx="6820897" cy="414800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457200" rtl="0" eaLnBrk="1" fontAlgn="auto" latinLnBrk="0" hangingPunct="1">
              <a:lnSpc>
                <a:spcPct val="100000"/>
              </a:lnSpc>
              <a:spcBef>
                <a:spcPts val="0"/>
              </a:spcBef>
              <a:spcAft>
                <a:spcPts val="800"/>
              </a:spcAft>
              <a:buClrTx/>
              <a:buSzTx/>
              <a:tabLst/>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A l’issue de cette séance vous serez capable de :</a:t>
            </a:r>
          </a:p>
          <a:p>
            <a:pPr marR="0" lvl="0" algn="l" defTabSz="457200" rtl="0" eaLnBrk="1" fontAlgn="auto" latinLnBrk="0" hangingPunct="1">
              <a:lnSpc>
                <a:spcPct val="100000"/>
              </a:lnSpc>
              <a:spcBef>
                <a:spcPts val="0"/>
              </a:spcBef>
              <a:spcAft>
                <a:spcPts val="800"/>
              </a:spcAft>
              <a:buClrTx/>
              <a:buSzTx/>
              <a:tabLst/>
              <a:defRPr/>
            </a:pPr>
            <a:endPar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Définir ce que sont les soft </a:t>
            </a:r>
            <a:r>
              <a:rPr kumimoji="0" lang="fr-FR" sz="2400" b="0" i="0" u="none" strike="noStrike" kern="1200" cap="none" spc="0" normalizeH="0" baseline="0" noProof="0" dirty="0" err="1">
                <a:ln>
                  <a:noFill/>
                </a:ln>
                <a:solidFill>
                  <a:schemeClr val="tx1"/>
                </a:solidFill>
                <a:effectLst/>
                <a:uLnTx/>
                <a:uFillTx/>
                <a:latin typeface="Calibri" panose="020F0502020204030204"/>
                <a:ea typeface="+mn-ea"/>
                <a:cs typeface="+mn-cs"/>
              </a:rPr>
              <a:t>skills</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 compétences transversales.</a:t>
            </a:r>
          </a:p>
          <a:p>
            <a:pPr marL="342900" indent="-342900" defTabSz="457200">
              <a:spcAft>
                <a:spcPts val="800"/>
              </a:spcAft>
              <a:buFont typeface="Arial" panose="020B0604020202020204" pitchFamily="34" charset="0"/>
              <a:buChar char="•"/>
              <a:defRPr/>
            </a:pPr>
            <a:endParaRPr lang="fr-FR" sz="2400" dirty="0">
              <a:solidFill>
                <a:schemeClr val="tx1"/>
              </a:solidFill>
              <a:latin typeface="Calibri" panose="020F0502020204030204"/>
            </a:endParaRPr>
          </a:p>
          <a:p>
            <a:pPr marL="342900" indent="-342900" defTabSz="457200">
              <a:spcAft>
                <a:spcPts val="800"/>
              </a:spcAft>
              <a:buFont typeface="Arial" panose="020B0604020202020204" pitchFamily="34" charset="0"/>
              <a:buChar char="•"/>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D’identifier les soft </a:t>
            </a:r>
            <a:r>
              <a:rPr kumimoji="0" lang="fr-FR" sz="2400" b="0" i="0" u="none" strike="noStrike" kern="1200" cap="none" spc="0" normalizeH="0" baseline="0" noProof="0" dirty="0" err="1">
                <a:ln>
                  <a:noFill/>
                </a:ln>
                <a:solidFill>
                  <a:schemeClr val="tx1"/>
                </a:solidFill>
                <a:effectLst/>
                <a:uLnTx/>
                <a:uFillTx/>
                <a:latin typeface="Calibri" panose="020F0502020204030204"/>
                <a:ea typeface="+mn-ea"/>
                <a:cs typeface="+mn-cs"/>
              </a:rPr>
              <a:t>skills</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en situation.</a:t>
            </a:r>
            <a:r>
              <a:rPr kumimoji="0" lang="fr-FR" sz="2400" b="0" i="0" u="none" strike="noStrike" kern="1200" cap="none" spc="0" normalizeH="0" noProof="0" dirty="0">
                <a:ln>
                  <a:noFill/>
                </a:ln>
                <a:solidFill>
                  <a:schemeClr val="tx1"/>
                </a:solidFill>
                <a:effectLst/>
                <a:uLnTx/>
                <a:uFillTx/>
                <a:latin typeface="Calibri" panose="020F0502020204030204"/>
                <a:ea typeface="+mn-ea"/>
                <a:cs typeface="+mn-cs"/>
              </a:rPr>
              <a:t> </a:t>
            </a:r>
          </a:p>
          <a:p>
            <a:pPr marL="342900" indent="-342900" defTabSz="457200">
              <a:spcAft>
                <a:spcPts val="800"/>
              </a:spcAft>
              <a:buFont typeface="Arial" panose="020B0604020202020204" pitchFamily="34" charset="0"/>
              <a:buChar char="•"/>
              <a:defRPr/>
            </a:pPr>
            <a:endParaRPr kumimoji="0" lang="fr-FR" sz="2400" b="0" i="0" u="none" strike="noStrike" kern="1200" cap="none" spc="0" normalizeH="0" noProof="0" dirty="0">
              <a:ln>
                <a:noFill/>
              </a:ln>
              <a:solidFill>
                <a:schemeClr val="tx1"/>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lang="fr-FR" sz="2400" baseline="0" dirty="0">
                <a:solidFill>
                  <a:schemeClr val="tx1"/>
                </a:solidFill>
                <a:latin typeface="Calibri" panose="020F0502020204030204"/>
              </a:rPr>
              <a:t>Valor</a:t>
            </a:r>
            <a:r>
              <a:rPr lang="fr-FR" sz="2400" dirty="0">
                <a:solidFill>
                  <a:schemeClr val="tx1"/>
                </a:solidFill>
                <a:latin typeface="Calibri" panose="020F0502020204030204"/>
              </a:rPr>
              <a:t>iser vos propres </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soft </a:t>
            </a:r>
            <a:r>
              <a:rPr kumimoji="0" lang="fr-FR" sz="2400" b="0" i="0" u="none" strike="noStrike" kern="1200" cap="none" spc="0" normalizeH="0" baseline="0" noProof="0" dirty="0" err="1">
                <a:ln>
                  <a:noFill/>
                </a:ln>
                <a:solidFill>
                  <a:schemeClr val="tx1"/>
                </a:solidFill>
                <a:effectLst/>
                <a:uLnTx/>
                <a:uFillTx/>
                <a:latin typeface="Calibri" panose="020F0502020204030204"/>
                <a:ea typeface="+mn-ea"/>
                <a:cs typeface="+mn-cs"/>
              </a:rPr>
              <a:t>skills</a:t>
            </a:r>
            <a:r>
              <a:rPr lang="fr-FR" sz="2400" dirty="0">
                <a:solidFill>
                  <a:schemeClr val="tx1"/>
                </a:solidFill>
                <a:latin typeface="Calibri" panose="020F0502020204030204"/>
              </a:rPr>
              <a:t>.</a:t>
            </a:r>
          </a:p>
        </p:txBody>
      </p:sp>
      <p:sp>
        <p:nvSpPr>
          <p:cNvPr id="4" name="Espace réservé du numéro de diapositive 3">
            <a:extLst>
              <a:ext uri="{FF2B5EF4-FFF2-40B4-BE49-F238E27FC236}">
                <a16:creationId xmlns:a16="http://schemas.microsoft.com/office/drawing/2014/main" id="{5DF3B227-D756-6F35-F1FA-EA7F4A14E17F}"/>
              </a:ext>
            </a:extLst>
          </p:cNvPr>
          <p:cNvSpPr>
            <a:spLocks noGrp="1"/>
          </p:cNvSpPr>
          <p:nvPr>
            <p:ph type="sldNum" sz="quarter" idx="4"/>
          </p:nvPr>
        </p:nvSpPr>
        <p:spPr/>
        <p:txBody>
          <a:bodyPr/>
          <a:lstStyle/>
          <a:p>
            <a:fld id="{5033D1C2-823B-4BB8-A694-E9452FC947B3}" type="slidenum">
              <a:rPr lang="fr-FR" smtClean="0"/>
              <a:t>5</a:t>
            </a:fld>
            <a:endParaRPr lang="fr-FR"/>
          </a:p>
        </p:txBody>
      </p:sp>
    </p:spTree>
    <p:extLst>
      <p:ext uri="{BB962C8B-B14F-4D97-AF65-F5344CB8AC3E}">
        <p14:creationId xmlns:p14="http://schemas.microsoft.com/office/powerpoint/2010/main" val="1409196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7" name="Image 16"/>
          <p:cNvPicPr>
            <a:picLocks noChangeAspect="1"/>
          </p:cNvPicPr>
          <p:nvPr/>
        </p:nvPicPr>
        <p:blipFill rotWithShape="1">
          <a:blip r:embed="rId3" cstate="screen">
            <a:extLst>
              <a:ext uri="{28A0092B-C50C-407E-A947-70E740481C1C}">
                <a14:useLocalDpi xmlns:a14="http://schemas.microsoft.com/office/drawing/2010/main"/>
              </a:ext>
            </a:extLst>
          </a:blip>
          <a:srcRect r="-2" b="13124"/>
          <a:stretch/>
        </p:blipFill>
        <p:spPr>
          <a:xfrm>
            <a:off x="6537530" y="921124"/>
            <a:ext cx="4959627" cy="4959627"/>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35"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à coins arrondis 13">
            <a:extLst>
              <a:ext uri="{FF2B5EF4-FFF2-40B4-BE49-F238E27FC236}">
                <a16:creationId xmlns:a16="http://schemas.microsoft.com/office/drawing/2014/main" id="{CEDB42C2-C8E4-A057-715D-E97DA5F35484}"/>
              </a:ext>
            </a:extLst>
          </p:cNvPr>
          <p:cNvSpPr/>
          <p:nvPr/>
        </p:nvSpPr>
        <p:spPr>
          <a:xfrm>
            <a:off x="899850" y="1981052"/>
            <a:ext cx="5637680" cy="361030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marR="0" lvl="0" indent="-342900" fontAlgn="auto">
              <a:lnSpc>
                <a:spcPct val="90000"/>
              </a:lnSpc>
              <a:spcBef>
                <a:spcPts val="0"/>
              </a:spcBef>
              <a:spcAft>
                <a:spcPts val="800"/>
              </a:spcAft>
              <a:buClrTx/>
              <a:buSzTx/>
              <a:buFont typeface="Arial" panose="020B0604020202020204" pitchFamily="34" charset="0"/>
              <a:buChar char="•"/>
              <a:tabLst/>
              <a:defRPr/>
            </a:pP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Vous allez vivre une simulation </a:t>
            </a:r>
            <a:r>
              <a:rPr lang="fr-FR" sz="2400" dirty="0">
                <a:solidFill>
                  <a:schemeClr val="tx1"/>
                </a:solidFill>
                <a:latin typeface="Calibri" panose="020F0502020204030204" pitchFamily="34" charset="0"/>
                <a:cs typeface="Calibri" panose="020F0502020204030204" pitchFamily="34" charset="0"/>
              </a:rPr>
              <a:t>proche de la réalité et </a:t>
            </a: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du </a:t>
            </a:r>
            <a:r>
              <a:rPr kumimoji="0" lang="fr-FR" sz="2400" b="1"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monde professionnel</a:t>
            </a: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 dans un environnement pédagogique protégé.</a:t>
            </a:r>
          </a:p>
          <a:p>
            <a:pPr marL="400050" marR="0" lvl="0" indent="-342900" fontAlgn="auto">
              <a:lnSpc>
                <a:spcPct val="90000"/>
              </a:lnSpc>
              <a:spcBef>
                <a:spcPts val="0"/>
              </a:spcBef>
              <a:spcAft>
                <a:spcPts val="800"/>
              </a:spcAft>
              <a:buClrTx/>
              <a:buSzTx/>
              <a:buFont typeface="Arial" panose="020B0604020202020204" pitchFamily="34" charset="0"/>
              <a:buChar char="•"/>
              <a:tabLst/>
              <a:defRPr/>
            </a:pPr>
            <a:endParaRPr lang="fr-FR" sz="2400" dirty="0">
              <a:solidFill>
                <a:schemeClr val="tx1"/>
              </a:solidFill>
              <a:latin typeface="Calibri" panose="020F0502020204030204" pitchFamily="34" charset="0"/>
              <a:cs typeface="Calibri" panose="020F0502020204030204" pitchFamily="34" charset="0"/>
            </a:endParaRPr>
          </a:p>
          <a:p>
            <a:pPr marL="400050" marR="0" lvl="0" indent="-342900" fontAlgn="auto">
              <a:lnSpc>
                <a:spcPct val="90000"/>
              </a:lnSpc>
              <a:spcBef>
                <a:spcPts val="0"/>
              </a:spcBef>
              <a:spcAft>
                <a:spcPts val="800"/>
              </a:spcAft>
              <a:buClrTx/>
              <a:buSzTx/>
              <a:buFont typeface="Arial" panose="020B0604020202020204" pitchFamily="34" charset="0"/>
              <a:buChar char="•"/>
              <a:tabLst/>
              <a:defRPr/>
            </a:pP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Cette simulation permet de </a:t>
            </a:r>
            <a:r>
              <a:rPr kumimoji="0" lang="fr-FR" sz="2400" b="1"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faire émerger</a:t>
            </a: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 des réactions et d’être une </a:t>
            </a:r>
            <a:r>
              <a:rPr kumimoji="0" lang="fr-FR" sz="2400" b="1"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première étape </a:t>
            </a:r>
            <a:r>
              <a:rPr lang="fr-FR" sz="2400" dirty="0">
                <a:solidFill>
                  <a:schemeClr val="tx1"/>
                </a:solidFill>
                <a:latin typeface="Calibri" panose="020F0502020204030204" pitchFamily="34" charset="0"/>
                <a:cs typeface="Calibri" panose="020F0502020204030204" pitchFamily="34" charset="0"/>
              </a:rPr>
              <a:t>vers la </a:t>
            </a:r>
            <a:r>
              <a:rPr lang="fr-FR" sz="2400" b="1" dirty="0">
                <a:solidFill>
                  <a:schemeClr val="tx1"/>
                </a:solidFill>
                <a:latin typeface="Calibri" panose="020F0502020204030204" pitchFamily="34" charset="0"/>
                <a:cs typeface="Calibri" panose="020F0502020204030204" pitchFamily="34" charset="0"/>
              </a:rPr>
              <a:t>maîtrise</a:t>
            </a:r>
            <a:r>
              <a:rPr lang="fr-FR" sz="2400" dirty="0">
                <a:solidFill>
                  <a:schemeClr val="tx1"/>
                </a:solidFill>
                <a:latin typeface="Calibri" panose="020F0502020204030204" pitchFamily="34" charset="0"/>
                <a:cs typeface="Calibri" panose="020F0502020204030204" pitchFamily="34" charset="0"/>
              </a:rPr>
              <a:t> </a:t>
            </a:r>
            <a:r>
              <a:rPr kumimoji="0" lang="fr-FR" sz="2400" b="0" i="0" u="none" strike="noStrike"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de vos propres </a:t>
            </a:r>
            <a:r>
              <a:rPr lang="fr-FR" sz="2400" dirty="0">
                <a:solidFill>
                  <a:schemeClr val="tx1"/>
                </a:solidFill>
                <a:latin typeface="Calibri" panose="020F0502020204030204" pitchFamily="34" charset="0"/>
                <a:cs typeface="Calibri" panose="020F0502020204030204" pitchFamily="34" charset="0"/>
              </a:rPr>
              <a:t>soft </a:t>
            </a:r>
            <a:r>
              <a:rPr lang="fr-FR" sz="2400" dirty="0" err="1">
                <a:solidFill>
                  <a:schemeClr val="tx1"/>
                </a:solidFill>
                <a:latin typeface="Calibri" panose="020F0502020204030204" pitchFamily="34" charset="0"/>
                <a:cs typeface="Calibri" panose="020F0502020204030204" pitchFamily="34" charset="0"/>
              </a:rPr>
              <a:t>skills</a:t>
            </a:r>
            <a:r>
              <a:rPr lang="fr-FR" sz="2400" dirty="0">
                <a:solidFill>
                  <a:schemeClr val="tx1"/>
                </a:solidFill>
                <a:latin typeface="Calibri" panose="020F0502020204030204" pitchFamily="34" charset="0"/>
                <a:cs typeface="Calibri" panose="020F0502020204030204" pitchFamily="34" charset="0"/>
              </a:rPr>
              <a:t>.</a:t>
            </a:r>
          </a:p>
        </p:txBody>
      </p:sp>
      <p:sp>
        <p:nvSpPr>
          <p:cNvPr id="4" name="Titre 1">
            <a:extLst>
              <a:ext uri="{FF2B5EF4-FFF2-40B4-BE49-F238E27FC236}">
                <a16:creationId xmlns:a16="http://schemas.microsoft.com/office/drawing/2014/main" id="{FB83BE1E-502B-8E77-5ECC-C9D7171C6A3D}"/>
              </a:ext>
            </a:extLst>
          </p:cNvPr>
          <p:cNvSpPr txBox="1">
            <a:spLocks/>
          </p:cNvSpPr>
          <p:nvPr/>
        </p:nvSpPr>
        <p:spPr>
          <a:xfrm>
            <a:off x="540657" y="592209"/>
            <a:ext cx="11101600" cy="4431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en-US" sz="3200">
                <a:latin typeface="KG Blank Space Solid" panose="02000000000000000000" pitchFamily="2" charset="77"/>
                <a:cs typeface="Kohinoor Gujarati" pitchFamily="2" charset="0"/>
              </a:rPr>
              <a:t>Comment </a:t>
            </a:r>
            <a:r>
              <a:rPr lang="en-US" sz="3200" err="1">
                <a:latin typeface="KG Blank Space Solid" panose="02000000000000000000" pitchFamily="2" charset="77"/>
                <a:cs typeface="Kohinoor Gujarati" pitchFamily="2" charset="0"/>
              </a:rPr>
              <a:t>ça</a:t>
            </a:r>
            <a:r>
              <a:rPr lang="en-US" sz="3200">
                <a:latin typeface="KG Blank Space Solid" panose="02000000000000000000" pitchFamily="2" charset="77"/>
                <a:cs typeface="Kohinoor Gujarati" pitchFamily="2" charset="0"/>
              </a:rPr>
              <a:t> </a:t>
            </a:r>
            <a:r>
              <a:rPr lang="en-US" sz="3200" err="1">
                <a:latin typeface="KG Blank Space Solid" panose="02000000000000000000" pitchFamily="2" charset="77"/>
                <a:cs typeface="Kohinoor Gujarati" pitchFamily="2" charset="0"/>
              </a:rPr>
              <a:t>va</a:t>
            </a:r>
            <a:r>
              <a:rPr lang="en-US" sz="3200">
                <a:latin typeface="KG Blank Space Solid" panose="02000000000000000000" pitchFamily="2" charset="77"/>
                <a:cs typeface="Kohinoor Gujarati" pitchFamily="2" charset="0"/>
              </a:rPr>
              <a:t> se </a:t>
            </a:r>
            <a:r>
              <a:rPr lang="en-US" sz="3200" err="1">
                <a:latin typeface="KG Blank Space Solid" panose="02000000000000000000" pitchFamily="2" charset="77"/>
                <a:cs typeface="Kohinoor Gujarati" pitchFamily="2" charset="0"/>
              </a:rPr>
              <a:t>dérouler</a:t>
            </a:r>
            <a:r>
              <a:rPr lang="en-US" sz="3200">
                <a:latin typeface="KG Blank Space Solid" panose="02000000000000000000" pitchFamily="2" charset="77"/>
                <a:cs typeface="Kohinoor Gujarati" pitchFamily="2" charset="0"/>
              </a:rPr>
              <a:t> ?</a:t>
            </a:r>
            <a:endParaRPr lang="fr-FR"/>
          </a:p>
        </p:txBody>
      </p:sp>
      <p:sp>
        <p:nvSpPr>
          <p:cNvPr id="2" name="Espace réservé du numéro de diapositive 1">
            <a:extLst>
              <a:ext uri="{FF2B5EF4-FFF2-40B4-BE49-F238E27FC236}">
                <a16:creationId xmlns:a16="http://schemas.microsoft.com/office/drawing/2014/main" id="{5A7D8553-1AA9-BDD3-22AB-E23FE9952700}"/>
              </a:ext>
            </a:extLst>
          </p:cNvPr>
          <p:cNvSpPr>
            <a:spLocks noGrp="1"/>
          </p:cNvSpPr>
          <p:nvPr>
            <p:ph type="sldNum" sz="quarter" idx="4"/>
          </p:nvPr>
        </p:nvSpPr>
        <p:spPr/>
        <p:txBody>
          <a:bodyPr/>
          <a:lstStyle/>
          <a:p>
            <a:fld id="{5033D1C2-823B-4BB8-A694-E9452FC947B3}" type="slidenum">
              <a:rPr lang="fr-FR" smtClean="0"/>
              <a:t>6</a:t>
            </a:fld>
            <a:endParaRPr lang="fr-FR"/>
          </a:p>
        </p:txBody>
      </p:sp>
    </p:spTree>
    <p:extLst>
      <p:ext uri="{BB962C8B-B14F-4D97-AF65-F5344CB8AC3E}">
        <p14:creationId xmlns:p14="http://schemas.microsoft.com/office/powerpoint/2010/main" val="280343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a16="http://schemas.microsoft.com/office/drawing/2014/main" id="{F92CD696-932C-61D5-981C-9CB4BE3E2F55}"/>
              </a:ext>
            </a:extLst>
          </p:cNvPr>
          <p:cNvSpPr/>
          <p:nvPr/>
        </p:nvSpPr>
        <p:spPr>
          <a:xfrm>
            <a:off x="173887" y="3358653"/>
            <a:ext cx="11844226" cy="2109630"/>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14" name="Groupe 13">
            <a:extLst>
              <a:ext uri="{FF2B5EF4-FFF2-40B4-BE49-F238E27FC236}">
                <a16:creationId xmlns:a16="http://schemas.microsoft.com/office/drawing/2014/main" id="{F4E8D6F1-E4F8-C770-7EA9-A194F0E516B4}"/>
              </a:ext>
            </a:extLst>
          </p:cNvPr>
          <p:cNvGrpSpPr/>
          <p:nvPr/>
        </p:nvGrpSpPr>
        <p:grpSpPr>
          <a:xfrm>
            <a:off x="285827" y="1770451"/>
            <a:ext cx="11636201" cy="1473136"/>
            <a:chOff x="85915" y="1254219"/>
            <a:chExt cx="12052897" cy="1834367"/>
          </a:xfrm>
        </p:grpSpPr>
        <p:grpSp>
          <p:nvGrpSpPr>
            <p:cNvPr id="12" name="Groupe 11">
              <a:extLst>
                <a:ext uri="{FF2B5EF4-FFF2-40B4-BE49-F238E27FC236}">
                  <a16:creationId xmlns:a16="http://schemas.microsoft.com/office/drawing/2014/main" id="{FDC5CD04-FE2B-5544-F8AF-A35C00AB48BA}"/>
                </a:ext>
              </a:extLst>
            </p:cNvPr>
            <p:cNvGrpSpPr/>
            <p:nvPr/>
          </p:nvGrpSpPr>
          <p:grpSpPr>
            <a:xfrm>
              <a:off x="85915" y="1848553"/>
              <a:ext cx="12052897" cy="1240033"/>
              <a:chOff x="85915" y="681226"/>
              <a:chExt cx="12052897" cy="2414803"/>
            </a:xfrm>
          </p:grpSpPr>
          <p:cxnSp>
            <p:nvCxnSpPr>
              <p:cNvPr id="6" name="Connecteur droit 5">
                <a:extLst>
                  <a:ext uri="{FF2B5EF4-FFF2-40B4-BE49-F238E27FC236}">
                    <a16:creationId xmlns:a16="http://schemas.microsoft.com/office/drawing/2014/main" id="{A7E469E6-C759-D4D7-0238-981BB78F6362}"/>
                  </a:ext>
                </a:extLst>
              </p:cNvPr>
              <p:cNvCxnSpPr>
                <a:cxnSpLocks/>
              </p:cNvCxnSpPr>
              <p:nvPr/>
            </p:nvCxnSpPr>
            <p:spPr>
              <a:xfrm flipV="1">
                <a:off x="85915" y="681226"/>
                <a:ext cx="0" cy="2414803"/>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5AA497F6-653E-ADC3-A0F0-20072F31E723}"/>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Connecteur droit avec flèche 8">
                <a:extLst>
                  <a:ext uri="{FF2B5EF4-FFF2-40B4-BE49-F238E27FC236}">
                    <a16:creationId xmlns:a16="http://schemas.microsoft.com/office/drawing/2014/main" id="{56EBBB76-2D8C-D366-C0F8-B2C8C3541455}"/>
                  </a:ext>
                </a:extLst>
              </p:cNvPr>
              <p:cNvCxnSpPr>
                <a:cxnSpLocks/>
              </p:cNvCxnSpPr>
              <p:nvPr/>
            </p:nvCxnSpPr>
            <p:spPr>
              <a:xfrm>
                <a:off x="128875" y="945085"/>
                <a:ext cx="11948569"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3" name="ZoneTexte 12">
              <a:extLst>
                <a:ext uri="{FF2B5EF4-FFF2-40B4-BE49-F238E27FC236}">
                  <a16:creationId xmlns:a16="http://schemas.microsoft.com/office/drawing/2014/main" id="{95DEA121-142B-B976-6C66-E47F77399816}"/>
                </a:ext>
              </a:extLst>
            </p:cNvPr>
            <p:cNvSpPr txBox="1"/>
            <p:nvPr/>
          </p:nvSpPr>
          <p:spPr>
            <a:xfrm>
              <a:off x="4302206" y="1254219"/>
              <a:ext cx="2748312" cy="66895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effectLst/>
                  <a:uLnTx/>
                  <a:uFillTx/>
                  <a:latin typeface="Montserrat" panose="00000500000000000000" pitchFamily="2" charset="0"/>
                  <a:ea typeface="+mn-ea"/>
                  <a:cs typeface="+mn-cs"/>
                </a:rPr>
                <a:t>1h30 / 2h</a:t>
              </a:r>
            </a:p>
          </p:txBody>
        </p:sp>
      </p:grpSp>
      <p:sp>
        <p:nvSpPr>
          <p:cNvPr id="15" name="Google Shape;570;p18">
            <a:extLst>
              <a:ext uri="{FF2B5EF4-FFF2-40B4-BE49-F238E27FC236}">
                <a16:creationId xmlns:a16="http://schemas.microsoft.com/office/drawing/2014/main" id="{796516E3-BC46-FB1B-1DA5-9EAD2D803424}"/>
              </a:ext>
            </a:extLst>
          </p:cNvPr>
          <p:cNvSpPr/>
          <p:nvPr/>
        </p:nvSpPr>
        <p:spPr>
          <a:xfrm>
            <a:off x="2979616" y="3453927"/>
            <a:ext cx="4347543" cy="1903715"/>
          </a:xfrm>
          <a:prstGeom prst="roundRect">
            <a:avLst>
              <a:gd name="adj" fmla="val 16667"/>
            </a:avLst>
          </a:prstGeom>
          <a:solidFill>
            <a:srgbClr val="0070C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sz="1867" b="1" i="0" u="none" strike="noStrike" kern="1200" cap="none" spc="0" normalizeH="0" baseline="0" noProof="0">
                <a:ln>
                  <a:noFill/>
                </a:ln>
                <a:solidFill>
                  <a:srgbClr val="FFFFFF"/>
                </a:solidFill>
                <a:effectLst/>
                <a:uLnTx/>
                <a:uFillTx/>
                <a:latin typeface="Montserrat"/>
                <a:ea typeface="Montserrat"/>
                <a:cs typeface="Montserrat"/>
                <a:sym typeface="Montserrat"/>
              </a:rPr>
              <a:t>Session immersive</a:t>
            </a:r>
            <a:endParaRPr kumimoji="0" sz="1333"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29" name="Google Shape;570;p18">
            <a:extLst>
              <a:ext uri="{FF2B5EF4-FFF2-40B4-BE49-F238E27FC236}">
                <a16:creationId xmlns:a16="http://schemas.microsoft.com/office/drawing/2014/main" id="{7965DCA2-239A-9DE9-26EA-356D3FE1C778}"/>
              </a:ext>
            </a:extLst>
          </p:cNvPr>
          <p:cNvSpPr/>
          <p:nvPr/>
        </p:nvSpPr>
        <p:spPr>
          <a:xfrm>
            <a:off x="269460" y="3453928"/>
            <a:ext cx="2475106" cy="1903715"/>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sz="1850" b="1" i="0" u="none" strike="noStrike" kern="1200" cap="none" spc="0" normalizeH="0" baseline="0" noProof="0">
                <a:ln>
                  <a:noFill/>
                </a:ln>
                <a:solidFill>
                  <a:srgbClr val="FFFFFF"/>
                </a:solidFill>
                <a:effectLst/>
                <a:uLnTx/>
                <a:uFillTx/>
                <a:latin typeface="Montserrat"/>
                <a:ea typeface="Montserrat"/>
                <a:cs typeface="Montserrat"/>
                <a:sym typeface="Montserrat"/>
              </a:rPr>
              <a:t>Introduction aux soft </a:t>
            </a:r>
            <a:r>
              <a:rPr kumimoji="0" lang="fr-FR" sz="1850" b="1" i="0" u="none" strike="noStrike" kern="1200" cap="none" spc="0" normalizeH="0" baseline="0" noProof="0" err="1">
                <a:ln>
                  <a:noFill/>
                </a:ln>
                <a:solidFill>
                  <a:srgbClr val="FFFFFF"/>
                </a:solidFill>
                <a:effectLst/>
                <a:uLnTx/>
                <a:uFillTx/>
                <a:latin typeface="Montserrat"/>
                <a:ea typeface="Montserrat"/>
                <a:cs typeface="Montserrat"/>
                <a:sym typeface="Montserrat"/>
              </a:rPr>
              <a:t>skills</a:t>
            </a:r>
            <a:endParaRPr kumimoji="0" lang="fr-FR" sz="1850" b="1" i="0" u="none" strike="noStrike" kern="1200" cap="none" spc="0" normalizeH="0" baseline="0" noProof="0">
              <a:ln>
                <a:noFill/>
              </a:ln>
              <a:solidFill>
                <a:srgbClr val="FFFFFF"/>
              </a:solidFill>
              <a:effectLst/>
              <a:uLnTx/>
              <a:uFillTx/>
              <a:latin typeface="Montserrat"/>
              <a:ea typeface="Montserrat"/>
              <a:cs typeface="Montserrat"/>
              <a:sym typeface="Montserrat"/>
            </a:endParaRPr>
          </a:p>
        </p:txBody>
      </p:sp>
      <p:sp>
        <p:nvSpPr>
          <p:cNvPr id="30" name="Google Shape;570;p18">
            <a:extLst>
              <a:ext uri="{FF2B5EF4-FFF2-40B4-BE49-F238E27FC236}">
                <a16:creationId xmlns:a16="http://schemas.microsoft.com/office/drawing/2014/main" id="{30B7BBDE-2230-CC5A-AB53-7FD673BA3BB3}"/>
              </a:ext>
            </a:extLst>
          </p:cNvPr>
          <p:cNvSpPr/>
          <p:nvPr/>
        </p:nvSpPr>
        <p:spPr>
          <a:xfrm>
            <a:off x="7562209" y="3453928"/>
            <a:ext cx="4359819" cy="1903715"/>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sz="1867" b="1" i="0" u="none" strike="noStrike" kern="1200" cap="none" spc="0" normalizeH="0" baseline="0" noProof="0">
                <a:ln>
                  <a:noFill/>
                </a:ln>
                <a:solidFill>
                  <a:srgbClr val="FFFFFF"/>
                </a:solidFill>
                <a:effectLst/>
                <a:uLnTx/>
                <a:uFillTx/>
                <a:latin typeface="Montserrat"/>
                <a:ea typeface="Montserrat"/>
                <a:cs typeface="Montserrat"/>
                <a:sym typeface="Montserrat"/>
              </a:rPr>
              <a:t>Debrief, p</a:t>
            </a:r>
            <a:r>
              <a:rPr lang="fr" sz="1867" b="1" err="1">
                <a:solidFill>
                  <a:srgbClr val="FFFFFF"/>
                </a:solidFill>
                <a:latin typeface="Montserrat"/>
                <a:ea typeface="Montserrat"/>
                <a:cs typeface="Montserrat"/>
                <a:sym typeface="Montserrat"/>
              </a:rPr>
              <a:t>rise</a:t>
            </a:r>
            <a:r>
              <a:rPr lang="fr" sz="1867" b="1">
                <a:solidFill>
                  <a:srgbClr val="FFFFFF"/>
                </a:solidFill>
                <a:latin typeface="Montserrat"/>
                <a:ea typeface="Montserrat"/>
                <a:cs typeface="Montserrat"/>
                <a:sym typeface="Montserrat"/>
              </a:rPr>
              <a:t> de recul </a:t>
            </a:r>
            <a:endParaRPr kumimoji="0" sz="1333"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grpSp>
        <p:nvGrpSpPr>
          <p:cNvPr id="48" name="Groupe 47">
            <a:extLst>
              <a:ext uri="{FF2B5EF4-FFF2-40B4-BE49-F238E27FC236}">
                <a16:creationId xmlns:a16="http://schemas.microsoft.com/office/drawing/2014/main" id="{56EC52D4-4501-8D0B-FB8B-ABCD7D677338}"/>
              </a:ext>
            </a:extLst>
          </p:cNvPr>
          <p:cNvGrpSpPr/>
          <p:nvPr/>
        </p:nvGrpSpPr>
        <p:grpSpPr>
          <a:xfrm>
            <a:off x="285827" y="2399149"/>
            <a:ext cx="2459442" cy="840672"/>
            <a:chOff x="85915" y="1170073"/>
            <a:chExt cx="12054334" cy="1844493"/>
          </a:xfrm>
        </p:grpSpPr>
        <p:grpSp>
          <p:nvGrpSpPr>
            <p:cNvPr id="49" name="Groupe 48">
              <a:extLst>
                <a:ext uri="{FF2B5EF4-FFF2-40B4-BE49-F238E27FC236}">
                  <a16:creationId xmlns:a16="http://schemas.microsoft.com/office/drawing/2014/main" id="{F3064AF0-D61E-791B-CB6F-521F83229CB9}"/>
                </a:ext>
              </a:extLst>
            </p:cNvPr>
            <p:cNvGrpSpPr/>
            <p:nvPr/>
          </p:nvGrpSpPr>
          <p:grpSpPr>
            <a:xfrm>
              <a:off x="85915" y="1848553"/>
              <a:ext cx="12054334" cy="1166013"/>
              <a:chOff x="85915" y="681226"/>
              <a:chExt cx="12054334" cy="2270659"/>
            </a:xfrm>
          </p:grpSpPr>
          <p:cxnSp>
            <p:nvCxnSpPr>
              <p:cNvPr id="51" name="Connecteur droit 50">
                <a:extLst>
                  <a:ext uri="{FF2B5EF4-FFF2-40B4-BE49-F238E27FC236}">
                    <a16:creationId xmlns:a16="http://schemas.microsoft.com/office/drawing/2014/main" id="{5686D684-2262-C7B9-AEC3-850C21F73BE5}"/>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2" name="Connecteur droit 51">
                <a:extLst>
                  <a:ext uri="{FF2B5EF4-FFF2-40B4-BE49-F238E27FC236}">
                    <a16:creationId xmlns:a16="http://schemas.microsoft.com/office/drawing/2014/main" id="{F02A7030-80F2-CD6F-1C98-52884ECB59D4}"/>
                  </a:ext>
                </a:extLst>
              </p:cNvPr>
              <p:cNvCxnSpPr>
                <a:cxnSpLocks/>
              </p:cNvCxnSpPr>
              <p:nvPr/>
            </p:nvCxnSpPr>
            <p:spPr>
              <a:xfrm flipH="1" flipV="1">
                <a:off x="12138812" y="702703"/>
                <a:ext cx="1437" cy="2023562"/>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3" name="Connecteur droit avec flèche 52">
                <a:extLst>
                  <a:ext uri="{FF2B5EF4-FFF2-40B4-BE49-F238E27FC236}">
                    <a16:creationId xmlns:a16="http://schemas.microsoft.com/office/drawing/2014/main" id="{C92BF4D4-AEE7-450E-A05B-8C54B987EE72}"/>
                  </a:ext>
                </a:extLst>
              </p:cNvPr>
              <p:cNvCxnSpPr>
                <a:cxnSpLocks/>
              </p:cNvCxnSpPr>
              <p:nvPr/>
            </p:nvCxnSpPr>
            <p:spPr>
              <a:xfrm>
                <a:off x="128874" y="814516"/>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0" name="ZoneTexte 49">
              <a:extLst>
                <a:ext uri="{FF2B5EF4-FFF2-40B4-BE49-F238E27FC236}">
                  <a16:creationId xmlns:a16="http://schemas.microsoft.com/office/drawing/2014/main" id="{D6BC5E99-2B85-7B27-70E7-54F150E14853}"/>
                </a:ext>
              </a:extLst>
            </p:cNvPr>
            <p:cNvSpPr txBox="1"/>
            <p:nvPr/>
          </p:nvSpPr>
          <p:spPr>
            <a:xfrm>
              <a:off x="2558629" y="1170073"/>
              <a:ext cx="7089052" cy="9023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15 min</a:t>
              </a:r>
            </a:p>
          </p:txBody>
        </p:sp>
      </p:grpSp>
      <p:grpSp>
        <p:nvGrpSpPr>
          <p:cNvPr id="54" name="Groupe 53">
            <a:extLst>
              <a:ext uri="{FF2B5EF4-FFF2-40B4-BE49-F238E27FC236}">
                <a16:creationId xmlns:a16="http://schemas.microsoft.com/office/drawing/2014/main" id="{6E9971AD-3555-1F5C-2D0C-BAE545B8FF8A}"/>
              </a:ext>
            </a:extLst>
          </p:cNvPr>
          <p:cNvGrpSpPr/>
          <p:nvPr/>
        </p:nvGrpSpPr>
        <p:grpSpPr>
          <a:xfrm>
            <a:off x="7470596" y="2374851"/>
            <a:ext cx="4451432" cy="818148"/>
            <a:chOff x="85915" y="1127808"/>
            <a:chExt cx="12052897" cy="1897785"/>
          </a:xfrm>
        </p:grpSpPr>
        <p:grpSp>
          <p:nvGrpSpPr>
            <p:cNvPr id="55" name="Groupe 54">
              <a:extLst>
                <a:ext uri="{FF2B5EF4-FFF2-40B4-BE49-F238E27FC236}">
                  <a16:creationId xmlns:a16="http://schemas.microsoft.com/office/drawing/2014/main" id="{1B54095A-7F3D-F56F-6B64-FB5486C8068F}"/>
                </a:ext>
              </a:extLst>
            </p:cNvPr>
            <p:cNvGrpSpPr/>
            <p:nvPr/>
          </p:nvGrpSpPr>
          <p:grpSpPr>
            <a:xfrm>
              <a:off x="85915" y="1848553"/>
              <a:ext cx="12052897" cy="1177040"/>
              <a:chOff x="85915" y="681226"/>
              <a:chExt cx="12052897" cy="2292133"/>
            </a:xfrm>
          </p:grpSpPr>
          <p:cxnSp>
            <p:nvCxnSpPr>
              <p:cNvPr id="57" name="Connecteur droit 56">
                <a:extLst>
                  <a:ext uri="{FF2B5EF4-FFF2-40B4-BE49-F238E27FC236}">
                    <a16:creationId xmlns:a16="http://schemas.microsoft.com/office/drawing/2014/main" id="{7D74968D-F7C1-CB74-5190-61B615A3DC0D}"/>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8" name="Connecteur droit 57">
                <a:extLst>
                  <a:ext uri="{FF2B5EF4-FFF2-40B4-BE49-F238E27FC236}">
                    <a16:creationId xmlns:a16="http://schemas.microsoft.com/office/drawing/2014/main" id="{3CC29157-8DC6-82EE-FD1E-CBE0E99B9BAC}"/>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9" name="Connecteur droit avec flèche 58">
                <a:extLst>
                  <a:ext uri="{FF2B5EF4-FFF2-40B4-BE49-F238E27FC236}">
                    <a16:creationId xmlns:a16="http://schemas.microsoft.com/office/drawing/2014/main" id="{AE1C7F05-D332-6828-6BC9-2430FA199AB1}"/>
                  </a:ext>
                </a:extLst>
              </p:cNvPr>
              <p:cNvCxnSpPr>
                <a:cxnSpLocks/>
              </p:cNvCxnSpPr>
              <p:nvPr/>
            </p:nvCxnSpPr>
            <p:spPr>
              <a:xfrm>
                <a:off x="128875" y="945085"/>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6" name="ZoneTexte 55">
              <a:extLst>
                <a:ext uri="{FF2B5EF4-FFF2-40B4-BE49-F238E27FC236}">
                  <a16:creationId xmlns:a16="http://schemas.microsoft.com/office/drawing/2014/main" id="{88F27FB6-3DAB-AB25-316E-0702059A2D4B}"/>
                </a:ext>
              </a:extLst>
            </p:cNvPr>
            <p:cNvSpPr txBox="1"/>
            <p:nvPr/>
          </p:nvSpPr>
          <p:spPr>
            <a:xfrm>
              <a:off x="3680950" y="1127808"/>
              <a:ext cx="4797703" cy="10811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a:t>
              </a:r>
              <a:r>
                <a:rPr lang="fr-FR" sz="2000" b="1">
                  <a:latin typeface="Montserrat" panose="00000500000000000000" pitchFamily="2" charset="0"/>
                </a:rPr>
                <a:t>45 </a:t>
              </a:r>
              <a:r>
                <a:rPr kumimoji="0" lang="fr-FR" sz="2000" b="1" i="0" u="none" strike="noStrike" kern="1200" cap="none" spc="0" normalizeH="0" baseline="0" noProof="0">
                  <a:ln>
                    <a:noFill/>
                  </a:ln>
                  <a:effectLst/>
                  <a:uLnTx/>
                  <a:uFillTx/>
                  <a:latin typeface="Montserrat" panose="00000500000000000000" pitchFamily="2" charset="0"/>
                  <a:ea typeface="+mn-ea"/>
                  <a:cs typeface="+mn-cs"/>
                </a:rPr>
                <a:t>min</a:t>
              </a:r>
            </a:p>
          </p:txBody>
        </p:sp>
      </p:grpSp>
      <p:sp>
        <p:nvSpPr>
          <p:cNvPr id="2" name="Titre 1"/>
          <p:cNvSpPr>
            <a:spLocks noGrp="1"/>
          </p:cNvSpPr>
          <p:nvPr>
            <p:ph type="title"/>
          </p:nvPr>
        </p:nvSpPr>
        <p:spPr>
          <a:xfrm>
            <a:off x="540657" y="592209"/>
            <a:ext cx="11101600" cy="498213"/>
          </a:xfrm>
        </p:spPr>
        <p:txBody>
          <a:bodyPr/>
          <a:lstStyle/>
          <a:p>
            <a:r>
              <a:rPr lang="fr-FR"/>
              <a:t>Déroulé du module</a:t>
            </a:r>
          </a:p>
        </p:txBody>
      </p:sp>
      <p:sp>
        <p:nvSpPr>
          <p:cNvPr id="5" name="ZoneTexte 4">
            <a:extLst>
              <a:ext uri="{FF2B5EF4-FFF2-40B4-BE49-F238E27FC236}">
                <a16:creationId xmlns:a16="http://schemas.microsoft.com/office/drawing/2014/main" id="{160F4FF0-A3EE-6159-06F9-ADB60B7B78C4}"/>
              </a:ext>
            </a:extLst>
          </p:cNvPr>
          <p:cNvSpPr txBox="1"/>
          <p:nvPr/>
        </p:nvSpPr>
        <p:spPr>
          <a:xfrm>
            <a:off x="3952322" y="1770451"/>
            <a:ext cx="65" cy="276999"/>
          </a:xfrm>
          <a:prstGeom prst="rect">
            <a:avLst/>
          </a:prstGeom>
          <a:noFill/>
        </p:spPr>
        <p:txBody>
          <a:bodyPr wrap="none" lIns="0" tIns="0" rIns="0" bIns="0" rtlCol="0">
            <a:spAutoFit/>
          </a:bodyPr>
          <a:lstStyle/>
          <a:p>
            <a:endParaRPr lang="fr-FR"/>
          </a:p>
        </p:txBody>
      </p:sp>
      <p:grpSp>
        <p:nvGrpSpPr>
          <p:cNvPr id="16" name="Groupe 15">
            <a:extLst>
              <a:ext uri="{FF2B5EF4-FFF2-40B4-BE49-F238E27FC236}">
                <a16:creationId xmlns:a16="http://schemas.microsoft.com/office/drawing/2014/main" id="{C94DB64E-B6F0-5D61-AED9-344E8BC3D25E}"/>
              </a:ext>
            </a:extLst>
          </p:cNvPr>
          <p:cNvGrpSpPr/>
          <p:nvPr/>
        </p:nvGrpSpPr>
        <p:grpSpPr>
          <a:xfrm>
            <a:off x="2745269" y="2372763"/>
            <a:ext cx="4725327" cy="819439"/>
            <a:chOff x="85915" y="1133290"/>
            <a:chExt cx="12052897" cy="1892303"/>
          </a:xfrm>
        </p:grpSpPr>
        <p:grpSp>
          <p:nvGrpSpPr>
            <p:cNvPr id="17" name="Groupe 16">
              <a:extLst>
                <a:ext uri="{FF2B5EF4-FFF2-40B4-BE49-F238E27FC236}">
                  <a16:creationId xmlns:a16="http://schemas.microsoft.com/office/drawing/2014/main" id="{18DEC852-1AEB-8D0B-D99D-280ED9EA5394}"/>
                </a:ext>
              </a:extLst>
            </p:cNvPr>
            <p:cNvGrpSpPr/>
            <p:nvPr/>
          </p:nvGrpSpPr>
          <p:grpSpPr>
            <a:xfrm>
              <a:off x="85915" y="1848553"/>
              <a:ext cx="12052897" cy="1177040"/>
              <a:chOff x="85915" y="681226"/>
              <a:chExt cx="12052897" cy="2292133"/>
            </a:xfrm>
          </p:grpSpPr>
          <p:cxnSp>
            <p:nvCxnSpPr>
              <p:cNvPr id="19" name="Connecteur droit 18">
                <a:extLst>
                  <a:ext uri="{FF2B5EF4-FFF2-40B4-BE49-F238E27FC236}">
                    <a16:creationId xmlns:a16="http://schemas.microsoft.com/office/drawing/2014/main" id="{98DD95B6-5158-BB82-18C2-1D47C2D61D9E}"/>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EBBD38C8-2611-7B3A-02AC-C6FEABD1B42B}"/>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C8A27766-DBDA-60AD-9C5D-C5A590666425}"/>
                  </a:ext>
                </a:extLst>
              </p:cNvPr>
              <p:cNvCxnSpPr>
                <a:cxnSpLocks/>
              </p:cNvCxnSpPr>
              <p:nvPr/>
            </p:nvCxnSpPr>
            <p:spPr>
              <a:xfrm>
                <a:off x="128875" y="945085"/>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8" name="ZoneTexte 17">
              <a:extLst>
                <a:ext uri="{FF2B5EF4-FFF2-40B4-BE49-F238E27FC236}">
                  <a16:creationId xmlns:a16="http://schemas.microsoft.com/office/drawing/2014/main" id="{EB5682B8-9730-7CE7-C9F1-4F292B4750F5}"/>
                </a:ext>
              </a:extLst>
            </p:cNvPr>
            <p:cNvSpPr txBox="1"/>
            <p:nvPr/>
          </p:nvSpPr>
          <p:spPr>
            <a:xfrm>
              <a:off x="3680825" y="1133290"/>
              <a:ext cx="4797703" cy="10811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a:t>
              </a:r>
              <a:r>
                <a:rPr lang="fr-FR" sz="2000" b="1">
                  <a:latin typeface="Montserrat" panose="00000500000000000000" pitchFamily="2" charset="0"/>
                </a:rPr>
                <a:t>45 </a:t>
              </a:r>
              <a:r>
                <a:rPr kumimoji="0" lang="fr-FR" sz="2000" b="1" i="0" u="none" strike="noStrike" kern="1200" cap="none" spc="0" normalizeH="0" baseline="0" noProof="0">
                  <a:ln>
                    <a:noFill/>
                  </a:ln>
                  <a:effectLst/>
                  <a:uLnTx/>
                  <a:uFillTx/>
                  <a:latin typeface="Montserrat" panose="00000500000000000000" pitchFamily="2" charset="0"/>
                  <a:ea typeface="+mn-ea"/>
                  <a:cs typeface="+mn-cs"/>
                </a:rPr>
                <a:t>min</a:t>
              </a:r>
            </a:p>
          </p:txBody>
        </p:sp>
      </p:grpSp>
      <p:sp>
        <p:nvSpPr>
          <p:cNvPr id="8" name="Espace réservé du numéro de diapositive 7">
            <a:extLst>
              <a:ext uri="{FF2B5EF4-FFF2-40B4-BE49-F238E27FC236}">
                <a16:creationId xmlns:a16="http://schemas.microsoft.com/office/drawing/2014/main" id="{B78D2EE6-6768-CA0C-E44D-82A79353E477}"/>
              </a:ext>
            </a:extLst>
          </p:cNvPr>
          <p:cNvSpPr>
            <a:spLocks noGrp="1"/>
          </p:cNvSpPr>
          <p:nvPr>
            <p:ph type="sldNum" sz="quarter" idx="4"/>
          </p:nvPr>
        </p:nvSpPr>
        <p:spPr/>
        <p:txBody>
          <a:bodyPr/>
          <a:lstStyle/>
          <a:p>
            <a:fld id="{5033D1C2-823B-4BB8-A694-E9452FC947B3}" type="slidenum">
              <a:rPr lang="fr-FR" smtClean="0"/>
              <a:t>7</a:t>
            </a:fld>
            <a:endParaRPr lang="fr-FR"/>
          </a:p>
        </p:txBody>
      </p:sp>
    </p:spTree>
    <p:extLst>
      <p:ext uri="{BB962C8B-B14F-4D97-AF65-F5344CB8AC3E}">
        <p14:creationId xmlns:p14="http://schemas.microsoft.com/office/powerpoint/2010/main" val="2456918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normAutofit/>
          </a:bodyPr>
          <a:lstStyle/>
          <a:p>
            <a:r>
              <a:rPr lang="fr-FR" cap="none"/>
              <a:t>2. Introduction aux « soft </a:t>
            </a:r>
            <a:r>
              <a:rPr lang="fr-FR" cap="none" err="1"/>
              <a:t>skills</a:t>
            </a:r>
            <a:r>
              <a:rPr lang="fr-FR" cap="none"/>
              <a:t> »</a:t>
            </a:r>
          </a:p>
        </p:txBody>
      </p:sp>
    </p:spTree>
    <p:extLst>
      <p:ext uri="{BB962C8B-B14F-4D97-AF65-F5344CB8AC3E}">
        <p14:creationId xmlns:p14="http://schemas.microsoft.com/office/powerpoint/2010/main" val="4102930283"/>
      </p:ext>
    </p:extLst>
  </p:cSld>
  <p:clrMapOvr>
    <a:masterClrMapping/>
  </p:clrMapOvr>
</p:sld>
</file>

<file path=ppt/theme/theme1.xml><?xml version="1.0" encoding="utf-8"?>
<a:theme xmlns:a="http://schemas.openxmlformats.org/drawingml/2006/main" name="4_Conception personnalisée">
  <a:themeElements>
    <a:clrScheme name="Gabarit GEM">
      <a:dk1>
        <a:sysClr val="windowText" lastClr="000000"/>
      </a:dk1>
      <a:lt1>
        <a:sysClr val="window" lastClr="FFFFFF"/>
      </a:lt1>
      <a:dk2>
        <a:srgbClr val="AEABAB"/>
      </a:dk2>
      <a:lt2>
        <a:srgbClr val="E7E6E6"/>
      </a:lt2>
      <a:accent1>
        <a:srgbClr val="2E4C9C"/>
      </a:accent1>
      <a:accent2>
        <a:srgbClr val="E84242"/>
      </a:accent2>
      <a:accent3>
        <a:srgbClr val="00AEEF"/>
      </a:accent3>
      <a:accent4>
        <a:srgbClr val="1C2D5E"/>
      </a:accent4>
      <a:accent5>
        <a:srgbClr val="D11919"/>
      </a:accent5>
      <a:accent6>
        <a:srgbClr val="0078D2"/>
      </a:accent6>
      <a:hlink>
        <a:srgbClr val="2E4C9C"/>
      </a:hlink>
      <a:folHlink>
        <a:srgbClr val="1C2D5E"/>
      </a:folHlink>
    </a:clrScheme>
    <a:fontScheme name="Gabarit GE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onception personnalisée">
  <a:themeElements>
    <a:clrScheme name="Gabarit GEM">
      <a:dk1>
        <a:sysClr val="windowText" lastClr="000000"/>
      </a:dk1>
      <a:lt1>
        <a:sysClr val="window" lastClr="FFFFFF"/>
      </a:lt1>
      <a:dk2>
        <a:srgbClr val="AEABAB"/>
      </a:dk2>
      <a:lt2>
        <a:srgbClr val="E7E6E6"/>
      </a:lt2>
      <a:accent1>
        <a:srgbClr val="2E4C9C"/>
      </a:accent1>
      <a:accent2>
        <a:srgbClr val="E84242"/>
      </a:accent2>
      <a:accent3>
        <a:srgbClr val="00AEEF"/>
      </a:accent3>
      <a:accent4>
        <a:srgbClr val="1C2D5E"/>
      </a:accent4>
      <a:accent5>
        <a:srgbClr val="D11919"/>
      </a:accent5>
      <a:accent6>
        <a:srgbClr val="0078D2"/>
      </a:accent6>
      <a:hlink>
        <a:srgbClr val="2E4C9C"/>
      </a:hlink>
      <a:folHlink>
        <a:srgbClr val="1C2D5E"/>
      </a:folHlink>
    </a:clrScheme>
    <a:fontScheme name="Gabarit GE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7EA68A08EF6E409F9B0AAACDA7AE75" ma:contentTypeVersion="18" ma:contentTypeDescription="Crée un document." ma:contentTypeScope="" ma:versionID="da8e9f79369b21133fe0da0b14ec2538">
  <xsd:schema xmlns:xsd="http://www.w3.org/2001/XMLSchema" xmlns:xs="http://www.w3.org/2001/XMLSchema" xmlns:p="http://schemas.microsoft.com/office/2006/metadata/properties" xmlns:ns2="d555bee1-6e2d-4fc1-aefc-c245c4073725" xmlns:ns3="f7487971-9769-42dd-ba3a-d2d09dabce52" targetNamespace="http://schemas.microsoft.com/office/2006/metadata/properties" ma:root="true" ma:fieldsID="2b131aa3fa39233c74a2e55a83b6761a" ns2:_="" ns3:_="">
    <xsd:import namespace="d555bee1-6e2d-4fc1-aefc-c245c4073725"/>
    <xsd:import namespace="f7487971-9769-42dd-ba3a-d2d09dabce5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55bee1-6e2d-4fc1-aefc-c245c40737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c62a376-cdec-468e-bbc6-b85d389c3eee" ma:termSetId="09814cd3-568e-fe90-9814-8d621ff8fb84" ma:anchorId="fba54fb3-c3e1-fe81-a776-ca4b69148c4d" ma:open="true" ma:isKeyword="false">
      <xsd:complexType>
        <xsd:sequence>
          <xsd:element ref="pc:Terms" minOccurs="0" maxOccurs="1"/>
        </xsd:sequence>
      </xsd:complex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487971-9769-42dd-ba3a-d2d09dabce5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2f36a61-ff1d-4f36-a396-9bfebad2cdda}" ma:internalName="TaxCatchAll" ma:showField="CatchAllData" ma:web="f7487971-9769-42dd-ba3a-d2d09dabce5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555bee1-6e2d-4fc1-aefc-c245c4073725">
      <Terms xmlns="http://schemas.microsoft.com/office/infopath/2007/PartnerControls"/>
    </lcf76f155ced4ddcb4097134ff3c332f>
    <TaxCatchAll xmlns="f7487971-9769-42dd-ba3a-d2d09dabce52" xsi:nil="true"/>
  </documentManagement>
</p:properties>
</file>

<file path=customXml/itemProps1.xml><?xml version="1.0" encoding="utf-8"?>
<ds:datastoreItem xmlns:ds="http://schemas.openxmlformats.org/officeDocument/2006/customXml" ds:itemID="{83AB3595-4F7E-494B-8281-3FE68127AD45}"/>
</file>

<file path=customXml/itemProps2.xml><?xml version="1.0" encoding="utf-8"?>
<ds:datastoreItem xmlns:ds="http://schemas.openxmlformats.org/officeDocument/2006/customXml" ds:itemID="{F20CAA6B-AD31-427B-82FC-CDAD57E8FEF8}">
  <ds:schemaRefs>
    <ds:schemaRef ds:uri="http://schemas.microsoft.com/sharepoint/v3/contenttype/forms"/>
  </ds:schemaRefs>
</ds:datastoreItem>
</file>

<file path=customXml/itemProps3.xml><?xml version="1.0" encoding="utf-8"?>
<ds:datastoreItem xmlns:ds="http://schemas.openxmlformats.org/officeDocument/2006/customXml" ds:itemID="{CC22E380-1440-47D5-B34A-6CA65DA79FBE}">
  <ds:schemaRefs>
    <ds:schemaRef ds:uri="http://purl.org/dc/terms/"/>
    <ds:schemaRef ds:uri="http://schemas.microsoft.com/office/2006/metadata/properties"/>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f7487971-9769-42dd-ba3a-d2d09dabce52"/>
    <ds:schemaRef ds:uri="d555bee1-6e2d-4fc1-aefc-c245c4073725"/>
    <ds:schemaRef ds:uri="http://www.w3.org/XML/1998/namespace"/>
    <ds:schemaRef ds:uri="http://purl.org/dc/dcmitype/"/>
  </ds:schemaRefs>
</ds:datastoreItem>
</file>

<file path=docMetadata/LabelInfo.xml><?xml version="1.0" encoding="utf-8"?>
<clbl:labelList xmlns:clbl="http://schemas.microsoft.com/office/2020/mipLabelMetadata">
  <clbl:label id="{517085ff-c1f1-4b90-8a7f-ed8816109cfe}" enabled="0" method="" siteId="{517085ff-c1f1-4b90-8a7f-ed8816109cfe}" removed="1"/>
</clbl:labelList>
</file>

<file path=docProps/app.xml><?xml version="1.0" encoding="utf-8"?>
<Properties xmlns="http://schemas.openxmlformats.org/officeDocument/2006/extended-properties" xmlns:vt="http://schemas.openxmlformats.org/officeDocument/2006/docPropsVTypes">
  <TotalTime>15758</TotalTime>
  <Words>3110</Words>
  <Application>Microsoft Macintosh PowerPoint</Application>
  <PresentationFormat>Grand écran</PresentationFormat>
  <Paragraphs>413</Paragraphs>
  <Slides>37</Slides>
  <Notes>31</Notes>
  <HiddenSlides>0</HiddenSlides>
  <MMClips>0</MMClips>
  <ScaleCrop>false</ScaleCrop>
  <HeadingPairs>
    <vt:vector size="6" baseType="variant">
      <vt:variant>
        <vt:lpstr>Polices utilisées</vt:lpstr>
      </vt:variant>
      <vt:variant>
        <vt:i4>18</vt:i4>
      </vt:variant>
      <vt:variant>
        <vt:lpstr>Thème</vt:lpstr>
      </vt:variant>
      <vt:variant>
        <vt:i4>4</vt:i4>
      </vt:variant>
      <vt:variant>
        <vt:lpstr>Titres des diapositives</vt:lpstr>
      </vt:variant>
      <vt:variant>
        <vt:i4>37</vt:i4>
      </vt:variant>
    </vt:vector>
  </HeadingPairs>
  <TitlesOfParts>
    <vt:vector size="59" baseType="lpstr">
      <vt:lpstr>Adelle Sans</vt:lpstr>
      <vt:lpstr>Aptos</vt:lpstr>
      <vt:lpstr>Arial</vt:lpstr>
      <vt:lpstr>Arial Black</vt:lpstr>
      <vt:lpstr>Calibri</vt:lpstr>
      <vt:lpstr>Calibri Light</vt:lpstr>
      <vt:lpstr>Cambria</vt:lpstr>
      <vt:lpstr>Courier New</vt:lpstr>
      <vt:lpstr>Eagle Book</vt:lpstr>
      <vt:lpstr>Google Sans</vt:lpstr>
      <vt:lpstr>Karla</vt:lpstr>
      <vt:lpstr>KG Blank Space Solid</vt:lpstr>
      <vt:lpstr>Montserrat</vt:lpstr>
      <vt:lpstr>RobotoSlab-Regular</vt:lpstr>
      <vt:lpstr>Sen</vt:lpstr>
      <vt:lpstr>Symbol</vt:lpstr>
      <vt:lpstr>ui-sans-serif</vt:lpstr>
      <vt:lpstr>Wingdings</vt:lpstr>
      <vt:lpstr>4_Conception personnalisée</vt:lpstr>
      <vt:lpstr>1_Thème Office</vt:lpstr>
      <vt:lpstr>5_Conception personnalisée</vt:lpstr>
      <vt:lpstr>2_Thème Office</vt:lpstr>
      <vt:lpstr>PIA 3</vt:lpstr>
      <vt:lpstr>Présentation PowerPoint</vt:lpstr>
      <vt:lpstr>Présentation PowerPoint</vt:lpstr>
      <vt:lpstr>1. Présentation  de la séance</vt:lpstr>
      <vt:lpstr>Soft Skills pour les métiers de l’énergie</vt:lpstr>
      <vt:lpstr>Objectifs de la séance</vt:lpstr>
      <vt:lpstr>Présentation PowerPoint</vt:lpstr>
      <vt:lpstr>Déroulé du module</vt:lpstr>
      <vt:lpstr>2. Introduction aux « soft skills »</vt:lpstr>
      <vt:lpstr>Les différents types de compétences</vt:lpstr>
      <vt:lpstr>Compétence transversale VS compétence métier</vt:lpstr>
      <vt:lpstr>Quelles compétences transversales ou « soft skills » connaissez-vous ?</vt:lpstr>
      <vt:lpstr>En résumé : les compétences transversales</vt:lpstr>
      <vt:lpstr>Quelques exemples</vt:lpstr>
      <vt:lpstr>Les soft skills pour les   Technicien.ne.s maintenance/supérieur.e.s</vt:lpstr>
      <vt:lpstr>2. La session immersive</vt:lpstr>
      <vt:lpstr>Votre rôle</vt:lpstr>
      <vt:lpstr>Présentation PowerPoint</vt:lpstr>
      <vt:lpstr>Présentation PowerPoint</vt:lpstr>
      <vt:lpstr>Présentation PowerPoint</vt:lpstr>
      <vt:lpstr>Vos Interlocuteurs – Equipe ENGIE</vt:lpstr>
      <vt:lpstr>Vos Interlocuteurs – CEA</vt:lpstr>
      <vt:lpstr>Déroulé de la session immersive</vt:lpstr>
      <vt:lpstr>Consignes</vt:lpstr>
      <vt:lpstr>C’est parti ! </vt:lpstr>
      <vt:lpstr>Rappel des consignes du tutoriel</vt:lpstr>
      <vt:lpstr>Présentation PowerPoint</vt:lpstr>
      <vt:lpstr>Présentation PowerPoint</vt:lpstr>
      <vt:lpstr>C’est parti ! </vt:lpstr>
      <vt:lpstr>Lexique</vt:lpstr>
      <vt:lpstr>4. Le débrief</vt:lpstr>
      <vt:lpstr>Déroulé du débrief</vt:lpstr>
      <vt:lpstr>Temps 1 : vos réactions</vt:lpstr>
      <vt:lpstr>Temps 2 : repérer les compétences par scène </vt:lpstr>
      <vt:lpstr>Temps 3 : liens avec vos propres expériences</vt:lpstr>
      <vt:lpstr>Questions réponses ? </vt:lpstr>
      <vt:lpstr>Merci !</vt:lpstr>
    </vt:vector>
  </TitlesOfParts>
  <Company>GEM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PATROIX Isabelle</dc:creator>
  <cp:lastModifiedBy>Julien Alaimo</cp:lastModifiedBy>
  <cp:revision>25</cp:revision>
  <dcterms:created xsi:type="dcterms:W3CDTF">2024-02-12T06:02:00Z</dcterms:created>
  <dcterms:modified xsi:type="dcterms:W3CDTF">2025-10-17T11:26:38Z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0x0101005E7EA68A08EF6E409F9B0AAACDA7AE75</vt:lpwstr>
  </property>
  <property fmtid="{D5CDD505-2E9C-101B-9397-08002B2CF9AE}" pid="3" name="MediaServiceImageTags">
    <vt:lpwstr/>
  </property>
</Properties>
</file>